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8" r:id="rId3"/>
    <p:sldId id="269" r:id="rId4"/>
    <p:sldId id="267" r:id="rId5"/>
    <p:sldId id="265" r:id="rId6"/>
    <p:sldId id="266" r:id="rId7"/>
    <p:sldId id="275" r:id="rId8"/>
    <p:sldId id="264" r:id="rId9"/>
    <p:sldId id="278" r:id="rId10"/>
    <p:sldId id="270" r:id="rId11"/>
    <p:sldId id="271" r:id="rId12"/>
    <p:sldId id="272" r:id="rId13"/>
    <p:sldId id="257" r:id="rId14"/>
    <p:sldId id="277" r:id="rId15"/>
    <p:sldId id="26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lyn King" initials="KK" lastIdx="1" clrIdx="0">
    <p:extLst>
      <p:ext uri="{19B8F6BF-5375-455C-9EA6-DF929625EA0E}">
        <p15:presenceInfo xmlns:p15="http://schemas.microsoft.com/office/powerpoint/2012/main" userId="Kalyn K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124" autoAdjust="0"/>
  </p:normalViewPr>
  <p:slideViewPr>
    <p:cSldViewPr snapToGrid="0">
      <p:cViewPr varScale="1">
        <p:scale>
          <a:sx n="59" d="100"/>
          <a:sy n="59" d="100"/>
        </p:scale>
        <p:origin x="9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E90111-84EA-4882-BD8F-D17F0B93EC5D}" type="doc">
      <dgm:prSet loTypeId="urn:microsoft.com/office/officeart/2005/8/layout/architecture" loCatId="hierarchy" qsTypeId="urn:microsoft.com/office/officeart/2005/8/quickstyle/simple1" qsCatId="simple" csTypeId="urn:microsoft.com/office/officeart/2005/8/colors/accent1_2" csCatId="accent1" phldr="1"/>
      <dgm:spPr/>
      <dgm:t>
        <a:bodyPr/>
        <a:lstStyle/>
        <a:p>
          <a:endParaRPr lang="en-US"/>
        </a:p>
      </dgm:t>
    </dgm:pt>
    <dgm:pt modelId="{607ED1F0-AAA0-4BB9-A26B-D6C012975EE8}">
      <dgm:prSet phldrT="[Text]"/>
      <dgm:spPr/>
      <dgm:t>
        <a:bodyPr/>
        <a:lstStyle/>
        <a:p>
          <a:r>
            <a:rPr lang="en-US" dirty="0"/>
            <a:t>???</a:t>
          </a:r>
        </a:p>
      </dgm:t>
    </dgm:pt>
    <dgm:pt modelId="{164A82A8-6488-40F9-AC1F-9F6E4DA66B53}" type="parTrans" cxnId="{C0A9E80E-9EA4-45E4-849B-ECA2F0F7DA71}">
      <dgm:prSet/>
      <dgm:spPr/>
      <dgm:t>
        <a:bodyPr/>
        <a:lstStyle/>
        <a:p>
          <a:endParaRPr lang="en-US"/>
        </a:p>
      </dgm:t>
    </dgm:pt>
    <dgm:pt modelId="{2E47DE18-6F3D-4FBE-9437-E4C3463024A1}" type="sibTrans" cxnId="{C0A9E80E-9EA4-45E4-849B-ECA2F0F7DA71}">
      <dgm:prSet/>
      <dgm:spPr/>
      <dgm:t>
        <a:bodyPr/>
        <a:lstStyle/>
        <a:p>
          <a:endParaRPr lang="en-US"/>
        </a:p>
      </dgm:t>
    </dgm:pt>
    <dgm:pt modelId="{B066D303-5410-4460-9D6C-635E1BEC81DB}">
      <dgm:prSet phldrT="[Text]"/>
      <dgm:spPr/>
      <dgm:t>
        <a:bodyPr/>
        <a:lstStyle/>
        <a:p>
          <a:r>
            <a:rPr lang="en-US" dirty="0"/>
            <a:t>program officer</a:t>
          </a:r>
        </a:p>
      </dgm:t>
    </dgm:pt>
    <dgm:pt modelId="{D6B2CFCB-675C-434A-B1E9-D7D775C210AF}" type="parTrans" cxnId="{D17245E3-E6E4-4690-9A2E-E7B60F6E8411}">
      <dgm:prSet/>
      <dgm:spPr/>
      <dgm:t>
        <a:bodyPr/>
        <a:lstStyle/>
        <a:p>
          <a:endParaRPr lang="en-US"/>
        </a:p>
      </dgm:t>
    </dgm:pt>
    <dgm:pt modelId="{29831245-991C-4366-9F68-F0E318A511EF}" type="sibTrans" cxnId="{D17245E3-E6E4-4690-9A2E-E7B60F6E8411}">
      <dgm:prSet/>
      <dgm:spPr/>
      <dgm:t>
        <a:bodyPr/>
        <a:lstStyle/>
        <a:p>
          <a:endParaRPr lang="en-US"/>
        </a:p>
      </dgm:t>
    </dgm:pt>
    <dgm:pt modelId="{CADFE7C7-9D48-45C2-83A1-32994DAEDC70}">
      <dgm:prSet phldrT="[Text]"/>
      <dgm:spPr/>
      <dgm:t>
        <a:bodyPr/>
        <a:lstStyle/>
        <a:p>
          <a:r>
            <a:rPr lang="en-US" dirty="0"/>
            <a:t>professor</a:t>
          </a:r>
        </a:p>
      </dgm:t>
    </dgm:pt>
    <dgm:pt modelId="{667919DB-F499-48B7-88D3-1CAB6B541D14}" type="parTrans" cxnId="{F13CBD97-2DB8-4289-A4C7-D62F7BBF659B}">
      <dgm:prSet/>
      <dgm:spPr/>
      <dgm:t>
        <a:bodyPr/>
        <a:lstStyle/>
        <a:p>
          <a:endParaRPr lang="en-US"/>
        </a:p>
      </dgm:t>
    </dgm:pt>
    <dgm:pt modelId="{BA2BF44A-121A-4E51-96EF-B463A69BB0E4}" type="sibTrans" cxnId="{F13CBD97-2DB8-4289-A4C7-D62F7BBF659B}">
      <dgm:prSet/>
      <dgm:spPr/>
      <dgm:t>
        <a:bodyPr/>
        <a:lstStyle/>
        <a:p>
          <a:endParaRPr lang="en-US"/>
        </a:p>
      </dgm:t>
    </dgm:pt>
    <dgm:pt modelId="{5F565A02-2FFB-44A3-8577-CF688EDB8BAE}">
      <dgm:prSet phldrT="[Text]"/>
      <dgm:spPr/>
      <dgm:t>
        <a:bodyPr/>
        <a:lstStyle/>
        <a:p>
          <a:r>
            <a:rPr lang="en-US" dirty="0"/>
            <a:t>finance </a:t>
          </a:r>
          <a:r>
            <a:rPr lang="en-US" dirty="0" err="1"/>
            <a:t>ceo</a:t>
          </a:r>
          <a:endParaRPr lang="en-US" dirty="0"/>
        </a:p>
      </dgm:t>
    </dgm:pt>
    <dgm:pt modelId="{EFA55153-7DB1-485C-938A-31FEECD4BAF9}" type="parTrans" cxnId="{34896BE8-E6DA-4CAA-9807-F49D326B236F}">
      <dgm:prSet/>
      <dgm:spPr/>
      <dgm:t>
        <a:bodyPr/>
        <a:lstStyle/>
        <a:p>
          <a:endParaRPr lang="en-US"/>
        </a:p>
      </dgm:t>
    </dgm:pt>
    <dgm:pt modelId="{0D851269-391E-4309-BD90-3F94A0613677}" type="sibTrans" cxnId="{34896BE8-E6DA-4CAA-9807-F49D326B236F}">
      <dgm:prSet/>
      <dgm:spPr/>
      <dgm:t>
        <a:bodyPr/>
        <a:lstStyle/>
        <a:p>
          <a:endParaRPr lang="en-US"/>
        </a:p>
      </dgm:t>
    </dgm:pt>
    <dgm:pt modelId="{33219F80-1E9F-4512-AD3F-58FFD29EA2C1}">
      <dgm:prSet phldrT="[Text]"/>
      <dgm:spPr/>
      <dgm:t>
        <a:bodyPr/>
        <a:lstStyle/>
        <a:p>
          <a:r>
            <a:rPr lang="en-US" dirty="0"/>
            <a:t>engineer</a:t>
          </a:r>
        </a:p>
      </dgm:t>
    </dgm:pt>
    <dgm:pt modelId="{1D2D8971-7688-48D1-B359-CF5F1DC6129E}" type="parTrans" cxnId="{977AA81F-5BE9-4F83-A5B3-61EB0D843D1A}">
      <dgm:prSet/>
      <dgm:spPr/>
      <dgm:t>
        <a:bodyPr/>
        <a:lstStyle/>
        <a:p>
          <a:endParaRPr lang="en-US"/>
        </a:p>
      </dgm:t>
    </dgm:pt>
    <dgm:pt modelId="{E2DAC7F2-1F2C-40D4-9200-C3AC9578EA22}" type="sibTrans" cxnId="{977AA81F-5BE9-4F83-A5B3-61EB0D843D1A}">
      <dgm:prSet/>
      <dgm:spPr/>
      <dgm:t>
        <a:bodyPr/>
        <a:lstStyle/>
        <a:p>
          <a:endParaRPr lang="en-US"/>
        </a:p>
      </dgm:t>
    </dgm:pt>
    <dgm:pt modelId="{3BC3E8FD-819B-4CB9-B80B-81AB6BCCDD48}">
      <dgm:prSet phldrT="[Text]"/>
      <dgm:spPr/>
      <dgm:t>
        <a:bodyPr/>
        <a:lstStyle/>
        <a:p>
          <a:r>
            <a:rPr lang="en-US" dirty="0"/>
            <a:t>engineer</a:t>
          </a:r>
        </a:p>
      </dgm:t>
    </dgm:pt>
    <dgm:pt modelId="{C75315F8-B658-410F-8B46-4707BFF9753E}" type="parTrans" cxnId="{A9278CE8-8F3D-4F60-9368-7941709B9D62}">
      <dgm:prSet/>
      <dgm:spPr/>
      <dgm:t>
        <a:bodyPr/>
        <a:lstStyle/>
        <a:p>
          <a:endParaRPr lang="en-US"/>
        </a:p>
      </dgm:t>
    </dgm:pt>
    <dgm:pt modelId="{1F3CCE4B-0DD2-4525-83BC-D528523C5851}" type="sibTrans" cxnId="{A9278CE8-8F3D-4F60-9368-7941709B9D62}">
      <dgm:prSet/>
      <dgm:spPr/>
      <dgm:t>
        <a:bodyPr/>
        <a:lstStyle/>
        <a:p>
          <a:endParaRPr lang="en-US"/>
        </a:p>
      </dgm:t>
    </dgm:pt>
    <dgm:pt modelId="{6779ACCA-57F6-4239-8048-FED5D7A5EC18}">
      <dgm:prSet phldrT="[Text]"/>
      <dgm:spPr/>
      <dgm:t>
        <a:bodyPr/>
        <a:lstStyle/>
        <a:p>
          <a:r>
            <a:rPr lang="en-US" dirty="0"/>
            <a:t>priest</a:t>
          </a:r>
        </a:p>
      </dgm:t>
    </dgm:pt>
    <dgm:pt modelId="{0D28EFE3-61F4-4BAF-92A6-C08EC1695C66}" type="parTrans" cxnId="{2D13C938-F55B-437E-A9B0-900DD7076B13}">
      <dgm:prSet/>
      <dgm:spPr/>
      <dgm:t>
        <a:bodyPr/>
        <a:lstStyle/>
        <a:p>
          <a:endParaRPr lang="en-US"/>
        </a:p>
      </dgm:t>
    </dgm:pt>
    <dgm:pt modelId="{A0FF2674-65FA-4679-B852-CB9D6B1DF2A9}" type="sibTrans" cxnId="{2D13C938-F55B-437E-A9B0-900DD7076B13}">
      <dgm:prSet/>
      <dgm:spPr/>
      <dgm:t>
        <a:bodyPr/>
        <a:lstStyle/>
        <a:p>
          <a:endParaRPr lang="en-US"/>
        </a:p>
      </dgm:t>
    </dgm:pt>
    <dgm:pt modelId="{A043FD9B-9B90-4F1E-9EA8-3124FFECA5A6}">
      <dgm:prSet phldrT="[Text]"/>
      <dgm:spPr/>
      <dgm:t>
        <a:bodyPr/>
        <a:lstStyle/>
        <a:p>
          <a:r>
            <a:rPr lang="en-US" dirty="0"/>
            <a:t>nurse</a:t>
          </a:r>
        </a:p>
      </dgm:t>
    </dgm:pt>
    <dgm:pt modelId="{A0F5AFEE-2FEC-494E-BF6F-12CECDB20BB1}" type="parTrans" cxnId="{2C4CAD0E-8FB3-44E0-BEF3-367D3703F57C}">
      <dgm:prSet/>
      <dgm:spPr/>
      <dgm:t>
        <a:bodyPr/>
        <a:lstStyle/>
        <a:p>
          <a:endParaRPr lang="en-US"/>
        </a:p>
      </dgm:t>
    </dgm:pt>
    <dgm:pt modelId="{949BC45A-F4A9-4D3E-A5E4-3AEF02733F37}" type="sibTrans" cxnId="{2C4CAD0E-8FB3-44E0-BEF3-367D3703F57C}">
      <dgm:prSet/>
      <dgm:spPr/>
      <dgm:t>
        <a:bodyPr/>
        <a:lstStyle/>
        <a:p>
          <a:endParaRPr lang="en-US"/>
        </a:p>
      </dgm:t>
    </dgm:pt>
    <dgm:pt modelId="{705FF0B7-01E5-4EC0-B7B6-031AC4F381CD}">
      <dgm:prSet phldrT="[Text]"/>
      <dgm:spPr/>
      <dgm:t>
        <a:bodyPr/>
        <a:lstStyle/>
        <a:p>
          <a:r>
            <a:rPr lang="en-US" dirty="0"/>
            <a:t>engineer</a:t>
          </a:r>
        </a:p>
      </dgm:t>
    </dgm:pt>
    <dgm:pt modelId="{22904E4B-7087-44AE-BBE8-6ED4DFEDD1D6}" type="parTrans" cxnId="{B47F09C8-E61F-43B0-BB29-5BB64960CDA3}">
      <dgm:prSet/>
      <dgm:spPr/>
      <dgm:t>
        <a:bodyPr/>
        <a:lstStyle/>
        <a:p>
          <a:endParaRPr lang="en-US"/>
        </a:p>
      </dgm:t>
    </dgm:pt>
    <dgm:pt modelId="{AB84B175-71C2-4F91-A4C8-28F45D75902F}" type="sibTrans" cxnId="{B47F09C8-E61F-43B0-BB29-5BB64960CDA3}">
      <dgm:prSet/>
      <dgm:spPr/>
      <dgm:t>
        <a:bodyPr/>
        <a:lstStyle/>
        <a:p>
          <a:endParaRPr lang="en-US"/>
        </a:p>
      </dgm:t>
    </dgm:pt>
    <dgm:pt modelId="{3840982D-EB58-4281-983F-90ADAD51A055}">
      <dgm:prSet phldrT="[Text]"/>
      <dgm:spPr/>
      <dgm:t>
        <a:bodyPr/>
        <a:lstStyle/>
        <a:p>
          <a:r>
            <a:rPr lang="en-US" dirty="0"/>
            <a:t>marketer</a:t>
          </a:r>
        </a:p>
      </dgm:t>
    </dgm:pt>
    <dgm:pt modelId="{03F7E508-41A2-4878-96C3-BFEA28587CDA}" type="parTrans" cxnId="{58D47806-6E5B-486A-BBFC-43A85C1C6DF0}">
      <dgm:prSet/>
      <dgm:spPr/>
      <dgm:t>
        <a:bodyPr/>
        <a:lstStyle/>
        <a:p>
          <a:endParaRPr lang="en-US"/>
        </a:p>
      </dgm:t>
    </dgm:pt>
    <dgm:pt modelId="{2BEEFADB-C0BE-444A-AE37-4419821BBB5A}" type="sibTrans" cxnId="{58D47806-6E5B-486A-BBFC-43A85C1C6DF0}">
      <dgm:prSet/>
      <dgm:spPr/>
      <dgm:t>
        <a:bodyPr/>
        <a:lstStyle/>
        <a:p>
          <a:endParaRPr lang="en-US"/>
        </a:p>
      </dgm:t>
    </dgm:pt>
    <dgm:pt modelId="{7DE31BFF-086B-4DBD-9DCF-F6F6B890B43E}">
      <dgm:prSet phldrT="[Text]"/>
      <dgm:spPr/>
      <dgm:t>
        <a:bodyPr/>
        <a:lstStyle/>
        <a:p>
          <a:r>
            <a:rPr lang="en-US" dirty="0"/>
            <a:t>biologist</a:t>
          </a:r>
        </a:p>
      </dgm:t>
    </dgm:pt>
    <dgm:pt modelId="{3FB331CF-B552-43DC-BF8E-9B741F7DC86F}" type="parTrans" cxnId="{0A8C89C5-DF42-412B-9586-EA96277F0BFF}">
      <dgm:prSet/>
      <dgm:spPr/>
      <dgm:t>
        <a:bodyPr/>
        <a:lstStyle/>
        <a:p>
          <a:endParaRPr lang="en-US"/>
        </a:p>
      </dgm:t>
    </dgm:pt>
    <dgm:pt modelId="{74C63820-6FE7-4723-9DE2-243EE6F83388}" type="sibTrans" cxnId="{0A8C89C5-DF42-412B-9586-EA96277F0BFF}">
      <dgm:prSet/>
      <dgm:spPr/>
      <dgm:t>
        <a:bodyPr/>
        <a:lstStyle/>
        <a:p>
          <a:endParaRPr lang="en-US"/>
        </a:p>
      </dgm:t>
    </dgm:pt>
    <dgm:pt modelId="{491DA650-CD26-4253-B6CA-9DA28FAA4350}">
      <dgm:prSet phldrT="[Text]"/>
      <dgm:spPr/>
      <dgm:t>
        <a:bodyPr/>
        <a:lstStyle/>
        <a:p>
          <a:r>
            <a:rPr lang="en-US" dirty="0"/>
            <a:t>grocer</a:t>
          </a:r>
        </a:p>
      </dgm:t>
    </dgm:pt>
    <dgm:pt modelId="{07A6B34E-985D-41F9-844D-C587D2A1F042}" type="parTrans" cxnId="{FEF28E99-38B7-451D-9646-69E24C2B826A}">
      <dgm:prSet/>
      <dgm:spPr/>
      <dgm:t>
        <a:bodyPr/>
        <a:lstStyle/>
        <a:p>
          <a:endParaRPr lang="en-US"/>
        </a:p>
      </dgm:t>
    </dgm:pt>
    <dgm:pt modelId="{45EBDCBE-EE81-4D9B-BF44-9640153606B9}" type="sibTrans" cxnId="{FEF28E99-38B7-451D-9646-69E24C2B826A}">
      <dgm:prSet/>
      <dgm:spPr/>
      <dgm:t>
        <a:bodyPr/>
        <a:lstStyle/>
        <a:p>
          <a:endParaRPr lang="en-US"/>
        </a:p>
      </dgm:t>
    </dgm:pt>
    <dgm:pt modelId="{4286EEDC-F25D-40A7-98F8-B623C16F6B67}">
      <dgm:prSet phldrT="[Text]"/>
      <dgm:spPr/>
      <dgm:t>
        <a:bodyPr/>
        <a:lstStyle/>
        <a:p>
          <a:r>
            <a:rPr lang="en-US" dirty="0"/>
            <a:t>grocer</a:t>
          </a:r>
        </a:p>
      </dgm:t>
    </dgm:pt>
    <dgm:pt modelId="{7EA5B02A-C22B-476D-9CF2-4AF713FFA67C}" type="parTrans" cxnId="{F7E403AA-1147-48A8-AA1B-128EB52ED261}">
      <dgm:prSet/>
      <dgm:spPr/>
      <dgm:t>
        <a:bodyPr/>
        <a:lstStyle/>
        <a:p>
          <a:endParaRPr lang="en-US"/>
        </a:p>
      </dgm:t>
    </dgm:pt>
    <dgm:pt modelId="{34F87A1F-3CB2-4F85-90CE-373C236E7D4F}" type="sibTrans" cxnId="{F7E403AA-1147-48A8-AA1B-128EB52ED261}">
      <dgm:prSet/>
      <dgm:spPr/>
      <dgm:t>
        <a:bodyPr/>
        <a:lstStyle/>
        <a:p>
          <a:endParaRPr lang="en-US"/>
        </a:p>
      </dgm:t>
    </dgm:pt>
    <dgm:pt modelId="{C6742F4E-BD84-49EF-967C-E914B9028884}">
      <dgm:prSet phldrT="[Text]"/>
      <dgm:spPr/>
      <dgm:t>
        <a:bodyPr/>
        <a:lstStyle/>
        <a:p>
          <a:r>
            <a:rPr lang="en-US" dirty="0"/>
            <a:t>engineer</a:t>
          </a:r>
        </a:p>
      </dgm:t>
    </dgm:pt>
    <dgm:pt modelId="{C8522699-F10C-49F9-B615-4C747B46E22C}" type="parTrans" cxnId="{7E234CB7-F0A4-455D-9F4F-FB7049E88084}">
      <dgm:prSet/>
      <dgm:spPr/>
      <dgm:t>
        <a:bodyPr/>
        <a:lstStyle/>
        <a:p>
          <a:endParaRPr lang="en-US"/>
        </a:p>
      </dgm:t>
    </dgm:pt>
    <dgm:pt modelId="{1CB6F4C6-7EEB-4474-8315-BB89D976DD5A}" type="sibTrans" cxnId="{7E234CB7-F0A4-455D-9F4F-FB7049E88084}">
      <dgm:prSet/>
      <dgm:spPr/>
      <dgm:t>
        <a:bodyPr/>
        <a:lstStyle/>
        <a:p>
          <a:endParaRPr lang="en-US"/>
        </a:p>
      </dgm:t>
    </dgm:pt>
    <dgm:pt modelId="{FF674365-75C9-4D52-AA88-D8EDC3B50407}">
      <dgm:prSet phldrT="[Text]"/>
      <dgm:spPr/>
      <dgm:t>
        <a:bodyPr/>
        <a:lstStyle/>
        <a:p>
          <a:r>
            <a:rPr lang="en-US" dirty="0"/>
            <a:t>secretary</a:t>
          </a:r>
        </a:p>
      </dgm:t>
    </dgm:pt>
    <dgm:pt modelId="{793BE116-0A8C-4F20-AB40-1732F43977E3}" type="parTrans" cxnId="{EE1657BD-B913-4972-9793-A343085FFA56}">
      <dgm:prSet/>
      <dgm:spPr/>
      <dgm:t>
        <a:bodyPr/>
        <a:lstStyle/>
        <a:p>
          <a:endParaRPr lang="en-US"/>
        </a:p>
      </dgm:t>
    </dgm:pt>
    <dgm:pt modelId="{D40CD6C2-0924-4092-976A-9DA57AE4E81B}" type="sibTrans" cxnId="{EE1657BD-B913-4972-9793-A343085FFA56}">
      <dgm:prSet/>
      <dgm:spPr/>
      <dgm:t>
        <a:bodyPr/>
        <a:lstStyle/>
        <a:p>
          <a:endParaRPr lang="en-US"/>
        </a:p>
      </dgm:t>
    </dgm:pt>
    <dgm:pt modelId="{5727D61B-942B-4819-BAB5-2F88E2EA4F33}" type="pres">
      <dgm:prSet presAssocID="{65E90111-84EA-4882-BD8F-D17F0B93EC5D}" presName="Name0" presStyleCnt="0">
        <dgm:presLayoutVars>
          <dgm:chPref val="1"/>
          <dgm:dir/>
          <dgm:animOne val="branch"/>
          <dgm:animLvl val="lvl"/>
          <dgm:resizeHandles/>
        </dgm:presLayoutVars>
      </dgm:prSet>
      <dgm:spPr/>
    </dgm:pt>
    <dgm:pt modelId="{64517A10-D5BF-4D20-BD0A-00F650023338}" type="pres">
      <dgm:prSet presAssocID="{607ED1F0-AAA0-4BB9-A26B-D6C012975EE8}" presName="vertOne" presStyleCnt="0"/>
      <dgm:spPr/>
    </dgm:pt>
    <dgm:pt modelId="{6DB7ECA7-5A05-4EE3-B2E3-5F3F1CE01F7D}" type="pres">
      <dgm:prSet presAssocID="{607ED1F0-AAA0-4BB9-A26B-D6C012975EE8}" presName="txOne" presStyleLbl="node0" presStyleIdx="0" presStyleCnt="1">
        <dgm:presLayoutVars>
          <dgm:chPref val="3"/>
        </dgm:presLayoutVars>
      </dgm:prSet>
      <dgm:spPr/>
    </dgm:pt>
    <dgm:pt modelId="{955F2691-E2D2-41DD-9BC3-3085FEEE8E79}" type="pres">
      <dgm:prSet presAssocID="{607ED1F0-AAA0-4BB9-A26B-D6C012975EE8}" presName="parTransOne" presStyleCnt="0"/>
      <dgm:spPr/>
    </dgm:pt>
    <dgm:pt modelId="{D54ED404-ADEF-4AF9-9D22-85CEDC380D24}" type="pres">
      <dgm:prSet presAssocID="{607ED1F0-AAA0-4BB9-A26B-D6C012975EE8}" presName="horzOne" presStyleCnt="0"/>
      <dgm:spPr/>
    </dgm:pt>
    <dgm:pt modelId="{7F02BB05-A50A-49D8-B8D0-BCEF0E145DA1}" type="pres">
      <dgm:prSet presAssocID="{B066D303-5410-4460-9D6C-635E1BEC81DB}" presName="vertTwo" presStyleCnt="0"/>
      <dgm:spPr/>
    </dgm:pt>
    <dgm:pt modelId="{BE39A26D-FA2D-42B1-B80D-C9A18E64FD1B}" type="pres">
      <dgm:prSet presAssocID="{B066D303-5410-4460-9D6C-635E1BEC81DB}" presName="txTwo" presStyleLbl="node2" presStyleIdx="0" presStyleCnt="2">
        <dgm:presLayoutVars>
          <dgm:chPref val="3"/>
        </dgm:presLayoutVars>
      </dgm:prSet>
      <dgm:spPr/>
    </dgm:pt>
    <dgm:pt modelId="{24CAAB41-4D98-484F-8439-2C3D45F61B3B}" type="pres">
      <dgm:prSet presAssocID="{B066D303-5410-4460-9D6C-635E1BEC81DB}" presName="parTransTwo" presStyleCnt="0"/>
      <dgm:spPr/>
    </dgm:pt>
    <dgm:pt modelId="{B0FFA148-B748-4F1A-9CA8-1396F6EC7D67}" type="pres">
      <dgm:prSet presAssocID="{B066D303-5410-4460-9D6C-635E1BEC81DB}" presName="horzTwo" presStyleCnt="0"/>
      <dgm:spPr/>
    </dgm:pt>
    <dgm:pt modelId="{27BD6C84-9969-4681-8781-55FC2F8246B5}" type="pres">
      <dgm:prSet presAssocID="{CADFE7C7-9D48-45C2-83A1-32994DAEDC70}" presName="vertThree" presStyleCnt="0"/>
      <dgm:spPr/>
    </dgm:pt>
    <dgm:pt modelId="{D567E821-76A0-4AF8-8E7B-F727F76DA3B5}" type="pres">
      <dgm:prSet presAssocID="{CADFE7C7-9D48-45C2-83A1-32994DAEDC70}" presName="txThree" presStyleLbl="node3" presStyleIdx="0" presStyleCnt="4">
        <dgm:presLayoutVars>
          <dgm:chPref val="3"/>
        </dgm:presLayoutVars>
      </dgm:prSet>
      <dgm:spPr/>
    </dgm:pt>
    <dgm:pt modelId="{32CC8779-81CB-4980-99E5-D0BB2761D593}" type="pres">
      <dgm:prSet presAssocID="{CADFE7C7-9D48-45C2-83A1-32994DAEDC70}" presName="parTransThree" presStyleCnt="0"/>
      <dgm:spPr/>
    </dgm:pt>
    <dgm:pt modelId="{20D66B0B-EC62-4BD1-A849-A7D7EE22EE0D}" type="pres">
      <dgm:prSet presAssocID="{CADFE7C7-9D48-45C2-83A1-32994DAEDC70}" presName="horzThree" presStyleCnt="0"/>
      <dgm:spPr/>
    </dgm:pt>
    <dgm:pt modelId="{BB91D815-E6CB-40D8-A14C-4F282527BC2E}" type="pres">
      <dgm:prSet presAssocID="{6779ACCA-57F6-4239-8048-FED5D7A5EC18}" presName="vertFour" presStyleCnt="0">
        <dgm:presLayoutVars>
          <dgm:chPref val="3"/>
        </dgm:presLayoutVars>
      </dgm:prSet>
      <dgm:spPr/>
    </dgm:pt>
    <dgm:pt modelId="{2095E2F3-0CBD-444C-94EA-AD89E5C7DE3C}" type="pres">
      <dgm:prSet presAssocID="{6779ACCA-57F6-4239-8048-FED5D7A5EC18}" presName="txFour" presStyleLbl="node4" presStyleIdx="0" presStyleCnt="8">
        <dgm:presLayoutVars>
          <dgm:chPref val="3"/>
        </dgm:presLayoutVars>
      </dgm:prSet>
      <dgm:spPr/>
    </dgm:pt>
    <dgm:pt modelId="{93498E42-B8AA-4992-8195-26DBD5E09E11}" type="pres">
      <dgm:prSet presAssocID="{6779ACCA-57F6-4239-8048-FED5D7A5EC18}" presName="horzFour" presStyleCnt="0"/>
      <dgm:spPr/>
    </dgm:pt>
    <dgm:pt modelId="{A3927493-BE62-4DBC-A5CF-199AB604537C}" type="pres">
      <dgm:prSet presAssocID="{A0FF2674-65FA-4679-B852-CB9D6B1DF2A9}" presName="sibSpaceFour" presStyleCnt="0"/>
      <dgm:spPr/>
    </dgm:pt>
    <dgm:pt modelId="{4CD1D911-3022-4C8D-B009-4E331BFE018C}" type="pres">
      <dgm:prSet presAssocID="{A043FD9B-9B90-4F1E-9EA8-3124FFECA5A6}" presName="vertFour" presStyleCnt="0">
        <dgm:presLayoutVars>
          <dgm:chPref val="3"/>
        </dgm:presLayoutVars>
      </dgm:prSet>
      <dgm:spPr/>
    </dgm:pt>
    <dgm:pt modelId="{EADF9FA9-84C2-4DE6-8414-5D563C0048FD}" type="pres">
      <dgm:prSet presAssocID="{A043FD9B-9B90-4F1E-9EA8-3124FFECA5A6}" presName="txFour" presStyleLbl="node4" presStyleIdx="1" presStyleCnt="8">
        <dgm:presLayoutVars>
          <dgm:chPref val="3"/>
        </dgm:presLayoutVars>
      </dgm:prSet>
      <dgm:spPr/>
    </dgm:pt>
    <dgm:pt modelId="{3873FB58-9B56-4E24-8D61-065340037D11}" type="pres">
      <dgm:prSet presAssocID="{A043FD9B-9B90-4F1E-9EA8-3124FFECA5A6}" presName="horzFour" presStyleCnt="0"/>
      <dgm:spPr/>
    </dgm:pt>
    <dgm:pt modelId="{961561F7-A91F-4E21-A11C-D1E4C8F271EE}" type="pres">
      <dgm:prSet presAssocID="{BA2BF44A-121A-4E51-96EF-B463A69BB0E4}" presName="sibSpaceThree" presStyleCnt="0"/>
      <dgm:spPr/>
    </dgm:pt>
    <dgm:pt modelId="{EA7E6DBC-19AE-4F90-9AAA-355F3EB5581F}" type="pres">
      <dgm:prSet presAssocID="{5F565A02-2FFB-44A3-8577-CF688EDB8BAE}" presName="vertThree" presStyleCnt="0"/>
      <dgm:spPr/>
    </dgm:pt>
    <dgm:pt modelId="{A606F466-E34E-4042-B0FC-E7A3FA6575AB}" type="pres">
      <dgm:prSet presAssocID="{5F565A02-2FFB-44A3-8577-CF688EDB8BAE}" presName="txThree" presStyleLbl="node3" presStyleIdx="1" presStyleCnt="4">
        <dgm:presLayoutVars>
          <dgm:chPref val="3"/>
        </dgm:presLayoutVars>
      </dgm:prSet>
      <dgm:spPr/>
    </dgm:pt>
    <dgm:pt modelId="{5314E9B7-15CF-4F3C-9408-FAD944A63EEF}" type="pres">
      <dgm:prSet presAssocID="{5F565A02-2FFB-44A3-8577-CF688EDB8BAE}" presName="parTransThree" presStyleCnt="0"/>
      <dgm:spPr/>
    </dgm:pt>
    <dgm:pt modelId="{4456A0FF-E2D1-4082-8A65-F5FD3E5F3188}" type="pres">
      <dgm:prSet presAssocID="{5F565A02-2FFB-44A3-8577-CF688EDB8BAE}" presName="horzThree" presStyleCnt="0"/>
      <dgm:spPr/>
    </dgm:pt>
    <dgm:pt modelId="{85C22E88-F99D-454F-89B5-C29827CCF949}" type="pres">
      <dgm:prSet presAssocID="{3840982D-EB58-4281-983F-90ADAD51A055}" presName="vertFour" presStyleCnt="0">
        <dgm:presLayoutVars>
          <dgm:chPref val="3"/>
        </dgm:presLayoutVars>
      </dgm:prSet>
      <dgm:spPr/>
    </dgm:pt>
    <dgm:pt modelId="{8CA41168-137B-48F3-AE1C-C786ED78718D}" type="pres">
      <dgm:prSet presAssocID="{3840982D-EB58-4281-983F-90ADAD51A055}" presName="txFour" presStyleLbl="node4" presStyleIdx="2" presStyleCnt="8">
        <dgm:presLayoutVars>
          <dgm:chPref val="3"/>
        </dgm:presLayoutVars>
      </dgm:prSet>
      <dgm:spPr/>
    </dgm:pt>
    <dgm:pt modelId="{35129791-197D-4A0D-B3DC-FA7FC42DCE9F}" type="pres">
      <dgm:prSet presAssocID="{3840982D-EB58-4281-983F-90ADAD51A055}" presName="horzFour" presStyleCnt="0"/>
      <dgm:spPr/>
    </dgm:pt>
    <dgm:pt modelId="{A03FD9FD-02C0-4655-8423-59BE84FA320E}" type="pres">
      <dgm:prSet presAssocID="{2BEEFADB-C0BE-444A-AE37-4419821BBB5A}" presName="sibSpaceFour" presStyleCnt="0"/>
      <dgm:spPr/>
    </dgm:pt>
    <dgm:pt modelId="{0CE5AFD8-00DB-46BF-B4C5-60083FAC9133}" type="pres">
      <dgm:prSet presAssocID="{7DE31BFF-086B-4DBD-9DCF-F6F6B890B43E}" presName="vertFour" presStyleCnt="0">
        <dgm:presLayoutVars>
          <dgm:chPref val="3"/>
        </dgm:presLayoutVars>
      </dgm:prSet>
      <dgm:spPr/>
    </dgm:pt>
    <dgm:pt modelId="{01AB676C-9272-4854-BB93-C459F975C21C}" type="pres">
      <dgm:prSet presAssocID="{7DE31BFF-086B-4DBD-9DCF-F6F6B890B43E}" presName="txFour" presStyleLbl="node4" presStyleIdx="3" presStyleCnt="8">
        <dgm:presLayoutVars>
          <dgm:chPref val="3"/>
        </dgm:presLayoutVars>
      </dgm:prSet>
      <dgm:spPr/>
    </dgm:pt>
    <dgm:pt modelId="{3E232C2F-6724-43C6-A355-BE5FCF3C2742}" type="pres">
      <dgm:prSet presAssocID="{7DE31BFF-086B-4DBD-9DCF-F6F6B890B43E}" presName="horzFour" presStyleCnt="0"/>
      <dgm:spPr/>
    </dgm:pt>
    <dgm:pt modelId="{F5ADF728-B5B8-467F-BC12-D3880FAC3ECC}" type="pres">
      <dgm:prSet presAssocID="{29831245-991C-4366-9F68-F0E318A511EF}" presName="sibSpaceTwo" presStyleCnt="0"/>
      <dgm:spPr/>
    </dgm:pt>
    <dgm:pt modelId="{334894F2-0A20-4D61-8098-3F99FB4C58C1}" type="pres">
      <dgm:prSet presAssocID="{33219F80-1E9F-4512-AD3F-58FFD29EA2C1}" presName="vertTwo" presStyleCnt="0"/>
      <dgm:spPr/>
    </dgm:pt>
    <dgm:pt modelId="{523E1442-1870-4F38-A727-DC5FB83F137F}" type="pres">
      <dgm:prSet presAssocID="{33219F80-1E9F-4512-AD3F-58FFD29EA2C1}" presName="txTwo" presStyleLbl="node2" presStyleIdx="1" presStyleCnt="2">
        <dgm:presLayoutVars>
          <dgm:chPref val="3"/>
        </dgm:presLayoutVars>
      </dgm:prSet>
      <dgm:spPr/>
    </dgm:pt>
    <dgm:pt modelId="{19A5A19F-A3CB-48CC-B527-D6E07E5FBD31}" type="pres">
      <dgm:prSet presAssocID="{33219F80-1E9F-4512-AD3F-58FFD29EA2C1}" presName="parTransTwo" presStyleCnt="0"/>
      <dgm:spPr/>
    </dgm:pt>
    <dgm:pt modelId="{B6B9AF11-C95B-4522-A168-D1C390F504DB}" type="pres">
      <dgm:prSet presAssocID="{33219F80-1E9F-4512-AD3F-58FFD29EA2C1}" presName="horzTwo" presStyleCnt="0"/>
      <dgm:spPr/>
    </dgm:pt>
    <dgm:pt modelId="{D1C6DA2E-46EE-4ADA-B4AC-4C129AC28400}" type="pres">
      <dgm:prSet presAssocID="{3BC3E8FD-819B-4CB9-B80B-81AB6BCCDD48}" presName="vertThree" presStyleCnt="0"/>
      <dgm:spPr/>
    </dgm:pt>
    <dgm:pt modelId="{1123DDF9-B2F5-4606-ABA7-2D9205D17D34}" type="pres">
      <dgm:prSet presAssocID="{3BC3E8FD-819B-4CB9-B80B-81AB6BCCDD48}" presName="txThree" presStyleLbl="node3" presStyleIdx="2" presStyleCnt="4">
        <dgm:presLayoutVars>
          <dgm:chPref val="3"/>
        </dgm:presLayoutVars>
      </dgm:prSet>
      <dgm:spPr/>
    </dgm:pt>
    <dgm:pt modelId="{B32CAE45-4CBF-42AE-8D6F-4AA02A777588}" type="pres">
      <dgm:prSet presAssocID="{3BC3E8FD-819B-4CB9-B80B-81AB6BCCDD48}" presName="parTransThree" presStyleCnt="0"/>
      <dgm:spPr/>
    </dgm:pt>
    <dgm:pt modelId="{43A3EA0B-1D05-44F1-A4B8-056A7E349BA8}" type="pres">
      <dgm:prSet presAssocID="{3BC3E8FD-819B-4CB9-B80B-81AB6BCCDD48}" presName="horzThree" presStyleCnt="0"/>
      <dgm:spPr/>
    </dgm:pt>
    <dgm:pt modelId="{C0B8680D-5ED1-41C5-9D2A-28EAEB722FED}" type="pres">
      <dgm:prSet presAssocID="{491DA650-CD26-4253-B6CA-9DA28FAA4350}" presName="vertFour" presStyleCnt="0">
        <dgm:presLayoutVars>
          <dgm:chPref val="3"/>
        </dgm:presLayoutVars>
      </dgm:prSet>
      <dgm:spPr/>
    </dgm:pt>
    <dgm:pt modelId="{95FD7A19-3CA4-43B3-9ED4-BC1F64B19332}" type="pres">
      <dgm:prSet presAssocID="{491DA650-CD26-4253-B6CA-9DA28FAA4350}" presName="txFour" presStyleLbl="node4" presStyleIdx="4" presStyleCnt="8">
        <dgm:presLayoutVars>
          <dgm:chPref val="3"/>
        </dgm:presLayoutVars>
      </dgm:prSet>
      <dgm:spPr/>
    </dgm:pt>
    <dgm:pt modelId="{6974BECA-FEF9-4FC9-8616-40A074FE706A}" type="pres">
      <dgm:prSet presAssocID="{491DA650-CD26-4253-B6CA-9DA28FAA4350}" presName="horzFour" presStyleCnt="0"/>
      <dgm:spPr/>
    </dgm:pt>
    <dgm:pt modelId="{C0EDBF2F-7178-4678-863D-9085F85746AC}" type="pres">
      <dgm:prSet presAssocID="{45EBDCBE-EE81-4D9B-BF44-9640153606B9}" presName="sibSpaceFour" presStyleCnt="0"/>
      <dgm:spPr/>
    </dgm:pt>
    <dgm:pt modelId="{327A98EA-607A-4389-B234-68A556450A8A}" type="pres">
      <dgm:prSet presAssocID="{4286EEDC-F25D-40A7-98F8-B623C16F6B67}" presName="vertFour" presStyleCnt="0">
        <dgm:presLayoutVars>
          <dgm:chPref val="3"/>
        </dgm:presLayoutVars>
      </dgm:prSet>
      <dgm:spPr/>
    </dgm:pt>
    <dgm:pt modelId="{27F7844B-6F4F-40D3-BD4B-69344B8E354B}" type="pres">
      <dgm:prSet presAssocID="{4286EEDC-F25D-40A7-98F8-B623C16F6B67}" presName="txFour" presStyleLbl="node4" presStyleIdx="5" presStyleCnt="8">
        <dgm:presLayoutVars>
          <dgm:chPref val="3"/>
        </dgm:presLayoutVars>
      </dgm:prSet>
      <dgm:spPr/>
    </dgm:pt>
    <dgm:pt modelId="{283787D0-3764-4337-87E8-BB37B66DEE54}" type="pres">
      <dgm:prSet presAssocID="{4286EEDC-F25D-40A7-98F8-B623C16F6B67}" presName="horzFour" presStyleCnt="0"/>
      <dgm:spPr/>
    </dgm:pt>
    <dgm:pt modelId="{CFBDDFC8-4A0A-43D8-8554-6BB10E83F8FE}" type="pres">
      <dgm:prSet presAssocID="{1F3CCE4B-0DD2-4525-83BC-D528523C5851}" presName="sibSpaceThree" presStyleCnt="0"/>
      <dgm:spPr/>
    </dgm:pt>
    <dgm:pt modelId="{489DC9A0-F11E-45CF-90D7-755430141897}" type="pres">
      <dgm:prSet presAssocID="{705FF0B7-01E5-4EC0-B7B6-031AC4F381CD}" presName="vertThree" presStyleCnt="0"/>
      <dgm:spPr/>
    </dgm:pt>
    <dgm:pt modelId="{86298283-DBA1-4B54-BF5B-55142081BA1F}" type="pres">
      <dgm:prSet presAssocID="{705FF0B7-01E5-4EC0-B7B6-031AC4F381CD}" presName="txThree" presStyleLbl="node3" presStyleIdx="3" presStyleCnt="4">
        <dgm:presLayoutVars>
          <dgm:chPref val="3"/>
        </dgm:presLayoutVars>
      </dgm:prSet>
      <dgm:spPr/>
    </dgm:pt>
    <dgm:pt modelId="{87B563B4-B7FD-4234-BEB6-521F788AF02E}" type="pres">
      <dgm:prSet presAssocID="{705FF0B7-01E5-4EC0-B7B6-031AC4F381CD}" presName="parTransThree" presStyleCnt="0"/>
      <dgm:spPr/>
    </dgm:pt>
    <dgm:pt modelId="{3209F1AD-C42D-405E-A4C4-3457C97E0145}" type="pres">
      <dgm:prSet presAssocID="{705FF0B7-01E5-4EC0-B7B6-031AC4F381CD}" presName="horzThree" presStyleCnt="0"/>
      <dgm:spPr/>
    </dgm:pt>
    <dgm:pt modelId="{A45A5C28-A022-4A2C-AE44-76FA3CD4AC76}" type="pres">
      <dgm:prSet presAssocID="{C6742F4E-BD84-49EF-967C-E914B9028884}" presName="vertFour" presStyleCnt="0">
        <dgm:presLayoutVars>
          <dgm:chPref val="3"/>
        </dgm:presLayoutVars>
      </dgm:prSet>
      <dgm:spPr/>
    </dgm:pt>
    <dgm:pt modelId="{D132569A-1918-4FB9-98A8-BBDD18163698}" type="pres">
      <dgm:prSet presAssocID="{C6742F4E-BD84-49EF-967C-E914B9028884}" presName="txFour" presStyleLbl="node4" presStyleIdx="6" presStyleCnt="8">
        <dgm:presLayoutVars>
          <dgm:chPref val="3"/>
        </dgm:presLayoutVars>
      </dgm:prSet>
      <dgm:spPr/>
    </dgm:pt>
    <dgm:pt modelId="{EFE6BEB3-18A3-473F-86A1-1F97965A884C}" type="pres">
      <dgm:prSet presAssocID="{C6742F4E-BD84-49EF-967C-E914B9028884}" presName="horzFour" presStyleCnt="0"/>
      <dgm:spPr/>
    </dgm:pt>
    <dgm:pt modelId="{7C3F330D-66BD-46A5-B4C2-31AB08293C30}" type="pres">
      <dgm:prSet presAssocID="{1CB6F4C6-7EEB-4474-8315-BB89D976DD5A}" presName="sibSpaceFour" presStyleCnt="0"/>
      <dgm:spPr/>
    </dgm:pt>
    <dgm:pt modelId="{A6BBD6E5-2481-4EC0-B2F6-192635BB581C}" type="pres">
      <dgm:prSet presAssocID="{FF674365-75C9-4D52-AA88-D8EDC3B50407}" presName="vertFour" presStyleCnt="0">
        <dgm:presLayoutVars>
          <dgm:chPref val="3"/>
        </dgm:presLayoutVars>
      </dgm:prSet>
      <dgm:spPr/>
    </dgm:pt>
    <dgm:pt modelId="{7811AF63-9171-4227-940A-C5EB2331F5C6}" type="pres">
      <dgm:prSet presAssocID="{FF674365-75C9-4D52-AA88-D8EDC3B50407}" presName="txFour" presStyleLbl="node4" presStyleIdx="7" presStyleCnt="8">
        <dgm:presLayoutVars>
          <dgm:chPref val="3"/>
        </dgm:presLayoutVars>
      </dgm:prSet>
      <dgm:spPr/>
    </dgm:pt>
    <dgm:pt modelId="{C12F4707-F82E-4BB3-95B2-9E3250518EC2}" type="pres">
      <dgm:prSet presAssocID="{FF674365-75C9-4D52-AA88-D8EDC3B50407}" presName="horzFour" presStyleCnt="0"/>
      <dgm:spPr/>
    </dgm:pt>
  </dgm:ptLst>
  <dgm:cxnLst>
    <dgm:cxn modelId="{58D47806-6E5B-486A-BBFC-43A85C1C6DF0}" srcId="{5F565A02-2FFB-44A3-8577-CF688EDB8BAE}" destId="{3840982D-EB58-4281-983F-90ADAD51A055}" srcOrd="0" destOrd="0" parTransId="{03F7E508-41A2-4878-96C3-BFEA28587CDA}" sibTransId="{2BEEFADB-C0BE-444A-AE37-4419821BBB5A}"/>
    <dgm:cxn modelId="{2C4CAD0E-8FB3-44E0-BEF3-367D3703F57C}" srcId="{CADFE7C7-9D48-45C2-83A1-32994DAEDC70}" destId="{A043FD9B-9B90-4F1E-9EA8-3124FFECA5A6}" srcOrd="1" destOrd="0" parTransId="{A0F5AFEE-2FEC-494E-BF6F-12CECDB20BB1}" sibTransId="{949BC45A-F4A9-4D3E-A5E4-3AEF02733F37}"/>
    <dgm:cxn modelId="{C0A9E80E-9EA4-45E4-849B-ECA2F0F7DA71}" srcId="{65E90111-84EA-4882-BD8F-D17F0B93EC5D}" destId="{607ED1F0-AAA0-4BB9-A26B-D6C012975EE8}" srcOrd="0" destOrd="0" parTransId="{164A82A8-6488-40F9-AC1F-9F6E4DA66B53}" sibTransId="{2E47DE18-6F3D-4FBE-9437-E4C3463024A1}"/>
    <dgm:cxn modelId="{977AA81F-5BE9-4F83-A5B3-61EB0D843D1A}" srcId="{607ED1F0-AAA0-4BB9-A26B-D6C012975EE8}" destId="{33219F80-1E9F-4512-AD3F-58FFD29EA2C1}" srcOrd="1" destOrd="0" parTransId="{1D2D8971-7688-48D1-B359-CF5F1DC6129E}" sibTransId="{E2DAC7F2-1F2C-40D4-9200-C3AC9578EA22}"/>
    <dgm:cxn modelId="{598BAE20-5CBA-48FE-AD96-9C2F4B0B2DFE}" type="presOf" srcId="{6779ACCA-57F6-4239-8048-FED5D7A5EC18}" destId="{2095E2F3-0CBD-444C-94EA-AD89E5C7DE3C}" srcOrd="0" destOrd="0" presId="urn:microsoft.com/office/officeart/2005/8/layout/architecture"/>
    <dgm:cxn modelId="{2D13C938-F55B-437E-A9B0-900DD7076B13}" srcId="{CADFE7C7-9D48-45C2-83A1-32994DAEDC70}" destId="{6779ACCA-57F6-4239-8048-FED5D7A5EC18}" srcOrd="0" destOrd="0" parTransId="{0D28EFE3-61F4-4BAF-92A6-C08EC1695C66}" sibTransId="{A0FF2674-65FA-4679-B852-CB9D6B1DF2A9}"/>
    <dgm:cxn modelId="{D1C1D83E-DC11-4878-8015-D32E26CCFBD7}" type="presOf" srcId="{607ED1F0-AAA0-4BB9-A26B-D6C012975EE8}" destId="{6DB7ECA7-5A05-4EE3-B2E3-5F3F1CE01F7D}" srcOrd="0" destOrd="0" presId="urn:microsoft.com/office/officeart/2005/8/layout/architecture"/>
    <dgm:cxn modelId="{93CB4768-3F12-4ED7-B457-2CE439D693B8}" type="presOf" srcId="{3840982D-EB58-4281-983F-90ADAD51A055}" destId="{8CA41168-137B-48F3-AE1C-C786ED78718D}" srcOrd="0" destOrd="0" presId="urn:microsoft.com/office/officeart/2005/8/layout/architecture"/>
    <dgm:cxn modelId="{3361134B-87CA-47BA-AA1A-ADD9E3B12E01}" type="presOf" srcId="{FF674365-75C9-4D52-AA88-D8EDC3B50407}" destId="{7811AF63-9171-4227-940A-C5EB2331F5C6}" srcOrd="0" destOrd="0" presId="urn:microsoft.com/office/officeart/2005/8/layout/architecture"/>
    <dgm:cxn modelId="{DB212B4B-E46B-46B5-9AD6-285BFEC3234A}" type="presOf" srcId="{7DE31BFF-086B-4DBD-9DCF-F6F6B890B43E}" destId="{01AB676C-9272-4854-BB93-C459F975C21C}" srcOrd="0" destOrd="0" presId="urn:microsoft.com/office/officeart/2005/8/layout/architecture"/>
    <dgm:cxn modelId="{D0B20452-6B8D-494F-BBC0-B8FF957DCF22}" type="presOf" srcId="{C6742F4E-BD84-49EF-967C-E914B9028884}" destId="{D132569A-1918-4FB9-98A8-BBDD18163698}" srcOrd="0" destOrd="0" presId="urn:microsoft.com/office/officeart/2005/8/layout/architecture"/>
    <dgm:cxn modelId="{2A74F77B-1369-43DC-81E5-9B013C95D41C}" type="presOf" srcId="{3BC3E8FD-819B-4CB9-B80B-81AB6BCCDD48}" destId="{1123DDF9-B2F5-4606-ABA7-2D9205D17D34}" srcOrd="0" destOrd="0" presId="urn:microsoft.com/office/officeart/2005/8/layout/architecture"/>
    <dgm:cxn modelId="{A27C6886-4DA9-43D8-A228-6A5F43690790}" type="presOf" srcId="{65E90111-84EA-4882-BD8F-D17F0B93EC5D}" destId="{5727D61B-942B-4819-BAB5-2F88E2EA4F33}" srcOrd="0" destOrd="0" presId="urn:microsoft.com/office/officeart/2005/8/layout/architecture"/>
    <dgm:cxn modelId="{C5A73D8F-9D18-43C7-BAA9-EA3B61E9D742}" type="presOf" srcId="{491DA650-CD26-4253-B6CA-9DA28FAA4350}" destId="{95FD7A19-3CA4-43B3-9ED4-BC1F64B19332}" srcOrd="0" destOrd="0" presId="urn:microsoft.com/office/officeart/2005/8/layout/architecture"/>
    <dgm:cxn modelId="{23FE7B94-762F-4FB9-8499-D42BE3EC4FB4}" type="presOf" srcId="{4286EEDC-F25D-40A7-98F8-B623C16F6B67}" destId="{27F7844B-6F4F-40D3-BD4B-69344B8E354B}" srcOrd="0" destOrd="0" presId="urn:microsoft.com/office/officeart/2005/8/layout/architecture"/>
    <dgm:cxn modelId="{F13CBD97-2DB8-4289-A4C7-D62F7BBF659B}" srcId="{B066D303-5410-4460-9D6C-635E1BEC81DB}" destId="{CADFE7C7-9D48-45C2-83A1-32994DAEDC70}" srcOrd="0" destOrd="0" parTransId="{667919DB-F499-48B7-88D3-1CAB6B541D14}" sibTransId="{BA2BF44A-121A-4E51-96EF-B463A69BB0E4}"/>
    <dgm:cxn modelId="{FEF28E99-38B7-451D-9646-69E24C2B826A}" srcId="{3BC3E8FD-819B-4CB9-B80B-81AB6BCCDD48}" destId="{491DA650-CD26-4253-B6CA-9DA28FAA4350}" srcOrd="0" destOrd="0" parTransId="{07A6B34E-985D-41F9-844D-C587D2A1F042}" sibTransId="{45EBDCBE-EE81-4D9B-BF44-9640153606B9}"/>
    <dgm:cxn modelId="{F7E403AA-1147-48A8-AA1B-128EB52ED261}" srcId="{3BC3E8FD-819B-4CB9-B80B-81AB6BCCDD48}" destId="{4286EEDC-F25D-40A7-98F8-B623C16F6B67}" srcOrd="1" destOrd="0" parTransId="{7EA5B02A-C22B-476D-9CF2-4AF713FFA67C}" sibTransId="{34F87A1F-3CB2-4F85-90CE-373C236E7D4F}"/>
    <dgm:cxn modelId="{704348B0-FF32-4E68-A057-172FD921FA00}" type="presOf" srcId="{5F565A02-2FFB-44A3-8577-CF688EDB8BAE}" destId="{A606F466-E34E-4042-B0FC-E7A3FA6575AB}" srcOrd="0" destOrd="0" presId="urn:microsoft.com/office/officeart/2005/8/layout/architecture"/>
    <dgm:cxn modelId="{7E234CB7-F0A4-455D-9F4F-FB7049E88084}" srcId="{705FF0B7-01E5-4EC0-B7B6-031AC4F381CD}" destId="{C6742F4E-BD84-49EF-967C-E914B9028884}" srcOrd="0" destOrd="0" parTransId="{C8522699-F10C-49F9-B615-4C747B46E22C}" sibTransId="{1CB6F4C6-7EEB-4474-8315-BB89D976DD5A}"/>
    <dgm:cxn modelId="{EE1657BD-B913-4972-9793-A343085FFA56}" srcId="{705FF0B7-01E5-4EC0-B7B6-031AC4F381CD}" destId="{FF674365-75C9-4D52-AA88-D8EDC3B50407}" srcOrd="1" destOrd="0" parTransId="{793BE116-0A8C-4F20-AB40-1732F43977E3}" sibTransId="{D40CD6C2-0924-4092-976A-9DA57AE4E81B}"/>
    <dgm:cxn modelId="{5E4D0CBE-3F32-4080-99AA-DF3850D1ACED}" type="presOf" srcId="{33219F80-1E9F-4512-AD3F-58FFD29EA2C1}" destId="{523E1442-1870-4F38-A727-DC5FB83F137F}" srcOrd="0" destOrd="0" presId="urn:microsoft.com/office/officeart/2005/8/layout/architecture"/>
    <dgm:cxn modelId="{0A8C89C5-DF42-412B-9586-EA96277F0BFF}" srcId="{5F565A02-2FFB-44A3-8577-CF688EDB8BAE}" destId="{7DE31BFF-086B-4DBD-9DCF-F6F6B890B43E}" srcOrd="1" destOrd="0" parTransId="{3FB331CF-B552-43DC-BF8E-9B741F7DC86F}" sibTransId="{74C63820-6FE7-4723-9DE2-243EE6F83388}"/>
    <dgm:cxn modelId="{9DEBA4C5-7F9B-47DA-AF7F-EA6470F8B53C}" type="presOf" srcId="{CADFE7C7-9D48-45C2-83A1-32994DAEDC70}" destId="{D567E821-76A0-4AF8-8E7B-F727F76DA3B5}" srcOrd="0" destOrd="0" presId="urn:microsoft.com/office/officeart/2005/8/layout/architecture"/>
    <dgm:cxn modelId="{B47F09C8-E61F-43B0-BB29-5BB64960CDA3}" srcId="{33219F80-1E9F-4512-AD3F-58FFD29EA2C1}" destId="{705FF0B7-01E5-4EC0-B7B6-031AC4F381CD}" srcOrd="1" destOrd="0" parTransId="{22904E4B-7087-44AE-BBE8-6ED4DFEDD1D6}" sibTransId="{AB84B175-71C2-4F91-A4C8-28F45D75902F}"/>
    <dgm:cxn modelId="{48A170D1-E2F4-4313-A0D4-29F9CE8AF82F}" type="presOf" srcId="{A043FD9B-9B90-4F1E-9EA8-3124FFECA5A6}" destId="{EADF9FA9-84C2-4DE6-8414-5D563C0048FD}" srcOrd="0" destOrd="0" presId="urn:microsoft.com/office/officeart/2005/8/layout/architecture"/>
    <dgm:cxn modelId="{F55C13D5-C2DB-4A65-82B9-49BE444EF9FD}" type="presOf" srcId="{B066D303-5410-4460-9D6C-635E1BEC81DB}" destId="{BE39A26D-FA2D-42B1-B80D-C9A18E64FD1B}" srcOrd="0" destOrd="0" presId="urn:microsoft.com/office/officeart/2005/8/layout/architecture"/>
    <dgm:cxn modelId="{D17245E3-E6E4-4690-9A2E-E7B60F6E8411}" srcId="{607ED1F0-AAA0-4BB9-A26B-D6C012975EE8}" destId="{B066D303-5410-4460-9D6C-635E1BEC81DB}" srcOrd="0" destOrd="0" parTransId="{D6B2CFCB-675C-434A-B1E9-D7D775C210AF}" sibTransId="{29831245-991C-4366-9F68-F0E318A511EF}"/>
    <dgm:cxn modelId="{34896BE8-E6DA-4CAA-9807-F49D326B236F}" srcId="{B066D303-5410-4460-9D6C-635E1BEC81DB}" destId="{5F565A02-2FFB-44A3-8577-CF688EDB8BAE}" srcOrd="1" destOrd="0" parTransId="{EFA55153-7DB1-485C-938A-31FEECD4BAF9}" sibTransId="{0D851269-391E-4309-BD90-3F94A0613677}"/>
    <dgm:cxn modelId="{A9278CE8-8F3D-4F60-9368-7941709B9D62}" srcId="{33219F80-1E9F-4512-AD3F-58FFD29EA2C1}" destId="{3BC3E8FD-819B-4CB9-B80B-81AB6BCCDD48}" srcOrd="0" destOrd="0" parTransId="{C75315F8-B658-410F-8B46-4707BFF9753E}" sibTransId="{1F3CCE4B-0DD2-4525-83BC-D528523C5851}"/>
    <dgm:cxn modelId="{2692AEFD-1D96-4152-BE94-AEE35725AE67}" type="presOf" srcId="{705FF0B7-01E5-4EC0-B7B6-031AC4F381CD}" destId="{86298283-DBA1-4B54-BF5B-55142081BA1F}" srcOrd="0" destOrd="0" presId="urn:microsoft.com/office/officeart/2005/8/layout/architecture"/>
    <dgm:cxn modelId="{F0228CD5-0D6B-4772-B170-CBA8AE1C88E1}" type="presParOf" srcId="{5727D61B-942B-4819-BAB5-2F88E2EA4F33}" destId="{64517A10-D5BF-4D20-BD0A-00F650023338}" srcOrd="0" destOrd="0" presId="urn:microsoft.com/office/officeart/2005/8/layout/architecture"/>
    <dgm:cxn modelId="{65B0695F-28A4-45B3-AB91-7C9626A2776D}" type="presParOf" srcId="{64517A10-D5BF-4D20-BD0A-00F650023338}" destId="{6DB7ECA7-5A05-4EE3-B2E3-5F3F1CE01F7D}" srcOrd="0" destOrd="0" presId="urn:microsoft.com/office/officeart/2005/8/layout/architecture"/>
    <dgm:cxn modelId="{6EC5DCD6-D9A6-45E1-B948-0C799B88621A}" type="presParOf" srcId="{64517A10-D5BF-4D20-BD0A-00F650023338}" destId="{955F2691-E2D2-41DD-9BC3-3085FEEE8E79}" srcOrd="1" destOrd="0" presId="urn:microsoft.com/office/officeart/2005/8/layout/architecture"/>
    <dgm:cxn modelId="{B7E2E1F2-C721-41C1-BE44-45F7FDABBC43}" type="presParOf" srcId="{64517A10-D5BF-4D20-BD0A-00F650023338}" destId="{D54ED404-ADEF-4AF9-9D22-85CEDC380D24}" srcOrd="2" destOrd="0" presId="urn:microsoft.com/office/officeart/2005/8/layout/architecture"/>
    <dgm:cxn modelId="{516D2487-9460-4B97-AFF4-3F507C77CB79}" type="presParOf" srcId="{D54ED404-ADEF-4AF9-9D22-85CEDC380D24}" destId="{7F02BB05-A50A-49D8-B8D0-BCEF0E145DA1}" srcOrd="0" destOrd="0" presId="urn:microsoft.com/office/officeart/2005/8/layout/architecture"/>
    <dgm:cxn modelId="{B67D2DE7-0D49-4682-AD2A-0BE8418349FE}" type="presParOf" srcId="{7F02BB05-A50A-49D8-B8D0-BCEF0E145DA1}" destId="{BE39A26D-FA2D-42B1-B80D-C9A18E64FD1B}" srcOrd="0" destOrd="0" presId="urn:microsoft.com/office/officeart/2005/8/layout/architecture"/>
    <dgm:cxn modelId="{3564071D-C8A3-440A-8731-A1673DADA1D2}" type="presParOf" srcId="{7F02BB05-A50A-49D8-B8D0-BCEF0E145DA1}" destId="{24CAAB41-4D98-484F-8439-2C3D45F61B3B}" srcOrd="1" destOrd="0" presId="urn:microsoft.com/office/officeart/2005/8/layout/architecture"/>
    <dgm:cxn modelId="{B4166703-293D-4FE9-B5A6-429ECE887022}" type="presParOf" srcId="{7F02BB05-A50A-49D8-B8D0-BCEF0E145DA1}" destId="{B0FFA148-B748-4F1A-9CA8-1396F6EC7D67}" srcOrd="2" destOrd="0" presId="urn:microsoft.com/office/officeart/2005/8/layout/architecture"/>
    <dgm:cxn modelId="{F3139DF1-0FBC-44ED-9C4D-1AF4DFDA6090}" type="presParOf" srcId="{B0FFA148-B748-4F1A-9CA8-1396F6EC7D67}" destId="{27BD6C84-9969-4681-8781-55FC2F8246B5}" srcOrd="0" destOrd="0" presId="urn:microsoft.com/office/officeart/2005/8/layout/architecture"/>
    <dgm:cxn modelId="{8061A83E-9694-4D25-A709-08594BFCB084}" type="presParOf" srcId="{27BD6C84-9969-4681-8781-55FC2F8246B5}" destId="{D567E821-76A0-4AF8-8E7B-F727F76DA3B5}" srcOrd="0" destOrd="0" presId="urn:microsoft.com/office/officeart/2005/8/layout/architecture"/>
    <dgm:cxn modelId="{BBF4123C-3F24-40D9-A81F-C23D3FCAD0AF}" type="presParOf" srcId="{27BD6C84-9969-4681-8781-55FC2F8246B5}" destId="{32CC8779-81CB-4980-99E5-D0BB2761D593}" srcOrd="1" destOrd="0" presId="urn:microsoft.com/office/officeart/2005/8/layout/architecture"/>
    <dgm:cxn modelId="{62116AE9-6A01-47A9-8C66-696EC8783B84}" type="presParOf" srcId="{27BD6C84-9969-4681-8781-55FC2F8246B5}" destId="{20D66B0B-EC62-4BD1-A849-A7D7EE22EE0D}" srcOrd="2" destOrd="0" presId="urn:microsoft.com/office/officeart/2005/8/layout/architecture"/>
    <dgm:cxn modelId="{FE9FB0D4-0DDC-4106-9693-44D2215E2984}" type="presParOf" srcId="{20D66B0B-EC62-4BD1-A849-A7D7EE22EE0D}" destId="{BB91D815-E6CB-40D8-A14C-4F282527BC2E}" srcOrd="0" destOrd="0" presId="urn:microsoft.com/office/officeart/2005/8/layout/architecture"/>
    <dgm:cxn modelId="{99D1A8B3-BA6B-42D1-B1F0-C6ECE62E2375}" type="presParOf" srcId="{BB91D815-E6CB-40D8-A14C-4F282527BC2E}" destId="{2095E2F3-0CBD-444C-94EA-AD89E5C7DE3C}" srcOrd="0" destOrd="0" presId="urn:microsoft.com/office/officeart/2005/8/layout/architecture"/>
    <dgm:cxn modelId="{0ACFFC85-E363-4630-87FB-0ED29616F762}" type="presParOf" srcId="{BB91D815-E6CB-40D8-A14C-4F282527BC2E}" destId="{93498E42-B8AA-4992-8195-26DBD5E09E11}" srcOrd="1" destOrd="0" presId="urn:microsoft.com/office/officeart/2005/8/layout/architecture"/>
    <dgm:cxn modelId="{BC331DC8-3FB6-4786-994F-99747F775405}" type="presParOf" srcId="{20D66B0B-EC62-4BD1-A849-A7D7EE22EE0D}" destId="{A3927493-BE62-4DBC-A5CF-199AB604537C}" srcOrd="1" destOrd="0" presId="urn:microsoft.com/office/officeart/2005/8/layout/architecture"/>
    <dgm:cxn modelId="{9649E979-F74B-4FA0-B00B-4DC4A365F34E}" type="presParOf" srcId="{20D66B0B-EC62-4BD1-A849-A7D7EE22EE0D}" destId="{4CD1D911-3022-4C8D-B009-4E331BFE018C}" srcOrd="2" destOrd="0" presId="urn:microsoft.com/office/officeart/2005/8/layout/architecture"/>
    <dgm:cxn modelId="{F9F342C1-4BB0-4EB5-A30E-F0F7EB34DEC5}" type="presParOf" srcId="{4CD1D911-3022-4C8D-B009-4E331BFE018C}" destId="{EADF9FA9-84C2-4DE6-8414-5D563C0048FD}" srcOrd="0" destOrd="0" presId="urn:microsoft.com/office/officeart/2005/8/layout/architecture"/>
    <dgm:cxn modelId="{D2BFFE0D-7E6B-4DF0-A1D5-3D8D500C1A69}" type="presParOf" srcId="{4CD1D911-3022-4C8D-B009-4E331BFE018C}" destId="{3873FB58-9B56-4E24-8D61-065340037D11}" srcOrd="1" destOrd="0" presId="urn:microsoft.com/office/officeart/2005/8/layout/architecture"/>
    <dgm:cxn modelId="{9FA73369-F388-45A2-85C4-42BB50D2B318}" type="presParOf" srcId="{B0FFA148-B748-4F1A-9CA8-1396F6EC7D67}" destId="{961561F7-A91F-4E21-A11C-D1E4C8F271EE}" srcOrd="1" destOrd="0" presId="urn:microsoft.com/office/officeart/2005/8/layout/architecture"/>
    <dgm:cxn modelId="{7463F1BC-2ED4-408F-B465-44A0441E7750}" type="presParOf" srcId="{B0FFA148-B748-4F1A-9CA8-1396F6EC7D67}" destId="{EA7E6DBC-19AE-4F90-9AAA-355F3EB5581F}" srcOrd="2" destOrd="0" presId="urn:microsoft.com/office/officeart/2005/8/layout/architecture"/>
    <dgm:cxn modelId="{7370278F-A3DA-415C-BA9D-BB597C2BF971}" type="presParOf" srcId="{EA7E6DBC-19AE-4F90-9AAA-355F3EB5581F}" destId="{A606F466-E34E-4042-B0FC-E7A3FA6575AB}" srcOrd="0" destOrd="0" presId="urn:microsoft.com/office/officeart/2005/8/layout/architecture"/>
    <dgm:cxn modelId="{07538AAE-4223-4974-8CEA-635A593AA920}" type="presParOf" srcId="{EA7E6DBC-19AE-4F90-9AAA-355F3EB5581F}" destId="{5314E9B7-15CF-4F3C-9408-FAD944A63EEF}" srcOrd="1" destOrd="0" presId="urn:microsoft.com/office/officeart/2005/8/layout/architecture"/>
    <dgm:cxn modelId="{81BE9E6C-4E41-4771-AC46-8B6B97CE7A41}" type="presParOf" srcId="{EA7E6DBC-19AE-4F90-9AAA-355F3EB5581F}" destId="{4456A0FF-E2D1-4082-8A65-F5FD3E5F3188}" srcOrd="2" destOrd="0" presId="urn:microsoft.com/office/officeart/2005/8/layout/architecture"/>
    <dgm:cxn modelId="{6030DF02-C091-47FE-B566-91F6875B5136}" type="presParOf" srcId="{4456A0FF-E2D1-4082-8A65-F5FD3E5F3188}" destId="{85C22E88-F99D-454F-89B5-C29827CCF949}" srcOrd="0" destOrd="0" presId="urn:microsoft.com/office/officeart/2005/8/layout/architecture"/>
    <dgm:cxn modelId="{1E763EFA-69D4-47BB-B518-6A26DD14A28B}" type="presParOf" srcId="{85C22E88-F99D-454F-89B5-C29827CCF949}" destId="{8CA41168-137B-48F3-AE1C-C786ED78718D}" srcOrd="0" destOrd="0" presId="urn:microsoft.com/office/officeart/2005/8/layout/architecture"/>
    <dgm:cxn modelId="{FF999D0B-B776-47BC-988B-D7E542857FBD}" type="presParOf" srcId="{85C22E88-F99D-454F-89B5-C29827CCF949}" destId="{35129791-197D-4A0D-B3DC-FA7FC42DCE9F}" srcOrd="1" destOrd="0" presId="urn:microsoft.com/office/officeart/2005/8/layout/architecture"/>
    <dgm:cxn modelId="{61757E71-7E05-4F72-8E6E-2C85B605292E}" type="presParOf" srcId="{4456A0FF-E2D1-4082-8A65-F5FD3E5F3188}" destId="{A03FD9FD-02C0-4655-8423-59BE84FA320E}" srcOrd="1" destOrd="0" presId="urn:microsoft.com/office/officeart/2005/8/layout/architecture"/>
    <dgm:cxn modelId="{DC9709B6-1551-432D-A789-400342383DD8}" type="presParOf" srcId="{4456A0FF-E2D1-4082-8A65-F5FD3E5F3188}" destId="{0CE5AFD8-00DB-46BF-B4C5-60083FAC9133}" srcOrd="2" destOrd="0" presId="urn:microsoft.com/office/officeart/2005/8/layout/architecture"/>
    <dgm:cxn modelId="{01E946AC-1C92-44A8-A2BB-321ADEFEC59C}" type="presParOf" srcId="{0CE5AFD8-00DB-46BF-B4C5-60083FAC9133}" destId="{01AB676C-9272-4854-BB93-C459F975C21C}" srcOrd="0" destOrd="0" presId="urn:microsoft.com/office/officeart/2005/8/layout/architecture"/>
    <dgm:cxn modelId="{EB24796F-BC1E-4F7F-8EF3-BA271AC47EB0}" type="presParOf" srcId="{0CE5AFD8-00DB-46BF-B4C5-60083FAC9133}" destId="{3E232C2F-6724-43C6-A355-BE5FCF3C2742}" srcOrd="1" destOrd="0" presId="urn:microsoft.com/office/officeart/2005/8/layout/architecture"/>
    <dgm:cxn modelId="{8D03AFE0-70D7-429B-912E-AA4AF04A5081}" type="presParOf" srcId="{D54ED404-ADEF-4AF9-9D22-85CEDC380D24}" destId="{F5ADF728-B5B8-467F-BC12-D3880FAC3ECC}" srcOrd="1" destOrd="0" presId="urn:microsoft.com/office/officeart/2005/8/layout/architecture"/>
    <dgm:cxn modelId="{FF942E64-7839-4669-B087-B79A03202F2E}" type="presParOf" srcId="{D54ED404-ADEF-4AF9-9D22-85CEDC380D24}" destId="{334894F2-0A20-4D61-8098-3F99FB4C58C1}" srcOrd="2" destOrd="0" presId="urn:microsoft.com/office/officeart/2005/8/layout/architecture"/>
    <dgm:cxn modelId="{1D6666CC-0244-4CD5-A38A-2420741ECA12}" type="presParOf" srcId="{334894F2-0A20-4D61-8098-3F99FB4C58C1}" destId="{523E1442-1870-4F38-A727-DC5FB83F137F}" srcOrd="0" destOrd="0" presId="urn:microsoft.com/office/officeart/2005/8/layout/architecture"/>
    <dgm:cxn modelId="{769FB19F-847F-4A46-9CA8-CF719600272E}" type="presParOf" srcId="{334894F2-0A20-4D61-8098-3F99FB4C58C1}" destId="{19A5A19F-A3CB-48CC-B527-D6E07E5FBD31}" srcOrd="1" destOrd="0" presId="urn:microsoft.com/office/officeart/2005/8/layout/architecture"/>
    <dgm:cxn modelId="{AB5B82D3-04B4-4B94-B430-852979F7FC48}" type="presParOf" srcId="{334894F2-0A20-4D61-8098-3F99FB4C58C1}" destId="{B6B9AF11-C95B-4522-A168-D1C390F504DB}" srcOrd="2" destOrd="0" presId="urn:microsoft.com/office/officeart/2005/8/layout/architecture"/>
    <dgm:cxn modelId="{2259AE7C-6664-4978-BB56-D3BA35AA5D76}" type="presParOf" srcId="{B6B9AF11-C95B-4522-A168-D1C390F504DB}" destId="{D1C6DA2E-46EE-4ADA-B4AC-4C129AC28400}" srcOrd="0" destOrd="0" presId="urn:microsoft.com/office/officeart/2005/8/layout/architecture"/>
    <dgm:cxn modelId="{D2CC31B0-5088-4B05-A4A5-8F32133F563C}" type="presParOf" srcId="{D1C6DA2E-46EE-4ADA-B4AC-4C129AC28400}" destId="{1123DDF9-B2F5-4606-ABA7-2D9205D17D34}" srcOrd="0" destOrd="0" presId="urn:microsoft.com/office/officeart/2005/8/layout/architecture"/>
    <dgm:cxn modelId="{E98C66BB-2E7D-4B1A-9431-37BCE57D9A71}" type="presParOf" srcId="{D1C6DA2E-46EE-4ADA-B4AC-4C129AC28400}" destId="{B32CAE45-4CBF-42AE-8D6F-4AA02A777588}" srcOrd="1" destOrd="0" presId="urn:microsoft.com/office/officeart/2005/8/layout/architecture"/>
    <dgm:cxn modelId="{CD34A82A-0859-4D4F-BB4A-D7F54B61094E}" type="presParOf" srcId="{D1C6DA2E-46EE-4ADA-B4AC-4C129AC28400}" destId="{43A3EA0B-1D05-44F1-A4B8-056A7E349BA8}" srcOrd="2" destOrd="0" presId="urn:microsoft.com/office/officeart/2005/8/layout/architecture"/>
    <dgm:cxn modelId="{70107F40-7938-4139-9A26-CEA84E285C9A}" type="presParOf" srcId="{43A3EA0B-1D05-44F1-A4B8-056A7E349BA8}" destId="{C0B8680D-5ED1-41C5-9D2A-28EAEB722FED}" srcOrd="0" destOrd="0" presId="urn:microsoft.com/office/officeart/2005/8/layout/architecture"/>
    <dgm:cxn modelId="{0AD2D488-25B6-4C72-855E-F60BDA487401}" type="presParOf" srcId="{C0B8680D-5ED1-41C5-9D2A-28EAEB722FED}" destId="{95FD7A19-3CA4-43B3-9ED4-BC1F64B19332}" srcOrd="0" destOrd="0" presId="urn:microsoft.com/office/officeart/2005/8/layout/architecture"/>
    <dgm:cxn modelId="{DD4D0DB8-DF07-41BD-BE42-36988D89226E}" type="presParOf" srcId="{C0B8680D-5ED1-41C5-9D2A-28EAEB722FED}" destId="{6974BECA-FEF9-4FC9-8616-40A074FE706A}" srcOrd="1" destOrd="0" presId="urn:microsoft.com/office/officeart/2005/8/layout/architecture"/>
    <dgm:cxn modelId="{C7A7D489-6684-4AA7-AFE7-AD3BF4A8B2A0}" type="presParOf" srcId="{43A3EA0B-1D05-44F1-A4B8-056A7E349BA8}" destId="{C0EDBF2F-7178-4678-863D-9085F85746AC}" srcOrd="1" destOrd="0" presId="urn:microsoft.com/office/officeart/2005/8/layout/architecture"/>
    <dgm:cxn modelId="{0B7B38AE-9DCF-4576-A882-02F189191AF8}" type="presParOf" srcId="{43A3EA0B-1D05-44F1-A4B8-056A7E349BA8}" destId="{327A98EA-607A-4389-B234-68A556450A8A}" srcOrd="2" destOrd="0" presId="urn:microsoft.com/office/officeart/2005/8/layout/architecture"/>
    <dgm:cxn modelId="{4996B1DB-330A-455D-A78D-5FC4B0588890}" type="presParOf" srcId="{327A98EA-607A-4389-B234-68A556450A8A}" destId="{27F7844B-6F4F-40D3-BD4B-69344B8E354B}" srcOrd="0" destOrd="0" presId="urn:microsoft.com/office/officeart/2005/8/layout/architecture"/>
    <dgm:cxn modelId="{30AC2EAF-EE9C-49AA-A3FF-D47CA6DD5BDE}" type="presParOf" srcId="{327A98EA-607A-4389-B234-68A556450A8A}" destId="{283787D0-3764-4337-87E8-BB37B66DEE54}" srcOrd="1" destOrd="0" presId="urn:microsoft.com/office/officeart/2005/8/layout/architecture"/>
    <dgm:cxn modelId="{6EAFC992-00D4-43C1-A434-B5AC4A5B619D}" type="presParOf" srcId="{B6B9AF11-C95B-4522-A168-D1C390F504DB}" destId="{CFBDDFC8-4A0A-43D8-8554-6BB10E83F8FE}" srcOrd="1" destOrd="0" presId="urn:microsoft.com/office/officeart/2005/8/layout/architecture"/>
    <dgm:cxn modelId="{0227DAE3-7CA3-420E-A022-F2D2D4140C9D}" type="presParOf" srcId="{B6B9AF11-C95B-4522-A168-D1C390F504DB}" destId="{489DC9A0-F11E-45CF-90D7-755430141897}" srcOrd="2" destOrd="0" presId="urn:microsoft.com/office/officeart/2005/8/layout/architecture"/>
    <dgm:cxn modelId="{E9A8F362-DA95-4209-8565-7744B453455B}" type="presParOf" srcId="{489DC9A0-F11E-45CF-90D7-755430141897}" destId="{86298283-DBA1-4B54-BF5B-55142081BA1F}" srcOrd="0" destOrd="0" presId="urn:microsoft.com/office/officeart/2005/8/layout/architecture"/>
    <dgm:cxn modelId="{45C68ECC-B201-456E-9E79-84D5BFF1FA36}" type="presParOf" srcId="{489DC9A0-F11E-45CF-90D7-755430141897}" destId="{87B563B4-B7FD-4234-BEB6-521F788AF02E}" srcOrd="1" destOrd="0" presId="urn:microsoft.com/office/officeart/2005/8/layout/architecture"/>
    <dgm:cxn modelId="{D7463FCE-4717-48BA-BBF9-04BD157F89E9}" type="presParOf" srcId="{489DC9A0-F11E-45CF-90D7-755430141897}" destId="{3209F1AD-C42D-405E-A4C4-3457C97E0145}" srcOrd="2" destOrd="0" presId="urn:microsoft.com/office/officeart/2005/8/layout/architecture"/>
    <dgm:cxn modelId="{957BB9F5-2107-4CD6-9F93-40731374AB99}" type="presParOf" srcId="{3209F1AD-C42D-405E-A4C4-3457C97E0145}" destId="{A45A5C28-A022-4A2C-AE44-76FA3CD4AC76}" srcOrd="0" destOrd="0" presId="urn:microsoft.com/office/officeart/2005/8/layout/architecture"/>
    <dgm:cxn modelId="{7D20F120-4E35-4C83-81B2-4DB081A4D58F}" type="presParOf" srcId="{A45A5C28-A022-4A2C-AE44-76FA3CD4AC76}" destId="{D132569A-1918-4FB9-98A8-BBDD18163698}" srcOrd="0" destOrd="0" presId="urn:microsoft.com/office/officeart/2005/8/layout/architecture"/>
    <dgm:cxn modelId="{CA550781-DDAC-4CE6-9D4D-F2AC5151700B}" type="presParOf" srcId="{A45A5C28-A022-4A2C-AE44-76FA3CD4AC76}" destId="{EFE6BEB3-18A3-473F-86A1-1F97965A884C}" srcOrd="1" destOrd="0" presId="urn:microsoft.com/office/officeart/2005/8/layout/architecture"/>
    <dgm:cxn modelId="{547CA207-989D-45D1-A085-4D1B87B72753}" type="presParOf" srcId="{3209F1AD-C42D-405E-A4C4-3457C97E0145}" destId="{7C3F330D-66BD-46A5-B4C2-31AB08293C30}" srcOrd="1" destOrd="0" presId="urn:microsoft.com/office/officeart/2005/8/layout/architecture"/>
    <dgm:cxn modelId="{43E723E3-CBCA-49D5-97D1-F1C6CEBC51F2}" type="presParOf" srcId="{3209F1AD-C42D-405E-A4C4-3457C97E0145}" destId="{A6BBD6E5-2481-4EC0-B2F6-192635BB581C}" srcOrd="2" destOrd="0" presId="urn:microsoft.com/office/officeart/2005/8/layout/architecture"/>
    <dgm:cxn modelId="{1B8A37EF-69F3-4381-AE6D-6CFC7A4AB19B}" type="presParOf" srcId="{A6BBD6E5-2481-4EC0-B2F6-192635BB581C}" destId="{7811AF63-9171-4227-940A-C5EB2331F5C6}" srcOrd="0" destOrd="0" presId="urn:microsoft.com/office/officeart/2005/8/layout/architecture"/>
    <dgm:cxn modelId="{E843BC43-E8EB-4A8D-A901-7526E98E2719}" type="presParOf" srcId="{A6BBD6E5-2481-4EC0-B2F6-192635BB581C}" destId="{C12F4707-F82E-4BB3-95B2-9E3250518EC2}"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B7ECA7-5A05-4EE3-B2E3-5F3F1CE01F7D}">
      <dsp:nvSpPr>
        <dsp:cNvPr id="0" name=""/>
        <dsp:cNvSpPr/>
      </dsp:nvSpPr>
      <dsp:spPr>
        <a:xfrm>
          <a:off x="3861" y="3362922"/>
          <a:ext cx="1050787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a:t>
          </a:r>
        </a:p>
      </dsp:txBody>
      <dsp:txXfrm>
        <a:off x="32767" y="3391828"/>
        <a:ext cx="10450065" cy="929100"/>
      </dsp:txXfrm>
    </dsp:sp>
    <dsp:sp modelId="{BE39A26D-FA2D-42B1-B80D-C9A18E64FD1B}">
      <dsp:nvSpPr>
        <dsp:cNvPr id="0" name=""/>
        <dsp:cNvSpPr/>
      </dsp:nvSpPr>
      <dsp:spPr>
        <a:xfrm>
          <a:off x="3861" y="2242449"/>
          <a:ext cx="520045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program officer</a:t>
          </a:r>
        </a:p>
      </dsp:txBody>
      <dsp:txXfrm>
        <a:off x="32767" y="2271355"/>
        <a:ext cx="5142645" cy="929100"/>
      </dsp:txXfrm>
    </dsp:sp>
    <dsp:sp modelId="{D567E821-76A0-4AF8-8E7B-F727F76DA3B5}">
      <dsp:nvSpPr>
        <dsp:cNvPr id="0" name=""/>
        <dsp:cNvSpPr/>
      </dsp:nvSpPr>
      <dsp:spPr>
        <a:xfrm>
          <a:off x="3861" y="1121976"/>
          <a:ext cx="257348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professor</a:t>
          </a:r>
        </a:p>
      </dsp:txBody>
      <dsp:txXfrm>
        <a:off x="32767" y="1150882"/>
        <a:ext cx="2515675" cy="929100"/>
      </dsp:txXfrm>
    </dsp:sp>
    <dsp:sp modelId="{2095E2F3-0CBD-444C-94EA-AD89E5C7DE3C}">
      <dsp:nvSpPr>
        <dsp:cNvPr id="0" name=""/>
        <dsp:cNvSpPr/>
      </dsp:nvSpPr>
      <dsp:spPr>
        <a:xfrm>
          <a:off x="3861"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priest</a:t>
          </a:r>
        </a:p>
      </dsp:txBody>
      <dsp:txXfrm>
        <a:off x="32767" y="30409"/>
        <a:ext cx="1215561" cy="929100"/>
      </dsp:txXfrm>
    </dsp:sp>
    <dsp:sp modelId="{EADF9FA9-84C2-4DE6-8414-5D563C0048FD}">
      <dsp:nvSpPr>
        <dsp:cNvPr id="0" name=""/>
        <dsp:cNvSpPr/>
      </dsp:nvSpPr>
      <dsp:spPr>
        <a:xfrm>
          <a:off x="1303975"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nurse</a:t>
          </a:r>
        </a:p>
      </dsp:txBody>
      <dsp:txXfrm>
        <a:off x="1332881" y="30409"/>
        <a:ext cx="1215561" cy="929100"/>
      </dsp:txXfrm>
    </dsp:sp>
    <dsp:sp modelId="{A606F466-E34E-4042-B0FC-E7A3FA6575AB}">
      <dsp:nvSpPr>
        <dsp:cNvPr id="0" name=""/>
        <dsp:cNvSpPr/>
      </dsp:nvSpPr>
      <dsp:spPr>
        <a:xfrm>
          <a:off x="2630830" y="1121976"/>
          <a:ext cx="257348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finance </a:t>
          </a:r>
          <a:r>
            <a:rPr lang="en-US" sz="3700" kern="1200" dirty="0" err="1"/>
            <a:t>ceo</a:t>
          </a:r>
          <a:endParaRPr lang="en-US" sz="3700" kern="1200" dirty="0"/>
        </a:p>
      </dsp:txBody>
      <dsp:txXfrm>
        <a:off x="2659736" y="1150882"/>
        <a:ext cx="2515675" cy="929100"/>
      </dsp:txXfrm>
    </dsp:sp>
    <dsp:sp modelId="{8CA41168-137B-48F3-AE1C-C786ED78718D}">
      <dsp:nvSpPr>
        <dsp:cNvPr id="0" name=""/>
        <dsp:cNvSpPr/>
      </dsp:nvSpPr>
      <dsp:spPr>
        <a:xfrm>
          <a:off x="2630830"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marketer</a:t>
          </a:r>
        </a:p>
      </dsp:txBody>
      <dsp:txXfrm>
        <a:off x="2659736" y="30409"/>
        <a:ext cx="1215561" cy="929100"/>
      </dsp:txXfrm>
    </dsp:sp>
    <dsp:sp modelId="{01AB676C-9272-4854-BB93-C459F975C21C}">
      <dsp:nvSpPr>
        <dsp:cNvPr id="0" name=""/>
        <dsp:cNvSpPr/>
      </dsp:nvSpPr>
      <dsp:spPr>
        <a:xfrm>
          <a:off x="3930944"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biologist</a:t>
          </a:r>
        </a:p>
      </dsp:txBody>
      <dsp:txXfrm>
        <a:off x="3959850" y="30409"/>
        <a:ext cx="1215561" cy="929100"/>
      </dsp:txXfrm>
    </dsp:sp>
    <dsp:sp modelId="{523E1442-1870-4F38-A727-DC5FB83F137F}">
      <dsp:nvSpPr>
        <dsp:cNvPr id="0" name=""/>
        <dsp:cNvSpPr/>
      </dsp:nvSpPr>
      <dsp:spPr>
        <a:xfrm>
          <a:off x="5311281" y="2242449"/>
          <a:ext cx="520045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engineer</a:t>
          </a:r>
        </a:p>
      </dsp:txBody>
      <dsp:txXfrm>
        <a:off x="5340187" y="2271355"/>
        <a:ext cx="5142645" cy="929100"/>
      </dsp:txXfrm>
    </dsp:sp>
    <dsp:sp modelId="{1123DDF9-B2F5-4606-ABA7-2D9205D17D34}">
      <dsp:nvSpPr>
        <dsp:cNvPr id="0" name=""/>
        <dsp:cNvSpPr/>
      </dsp:nvSpPr>
      <dsp:spPr>
        <a:xfrm>
          <a:off x="5311281" y="1121976"/>
          <a:ext cx="257348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engineer</a:t>
          </a:r>
        </a:p>
      </dsp:txBody>
      <dsp:txXfrm>
        <a:off x="5340187" y="1150882"/>
        <a:ext cx="2515675" cy="929100"/>
      </dsp:txXfrm>
    </dsp:sp>
    <dsp:sp modelId="{95FD7A19-3CA4-43B3-9ED4-BC1F64B19332}">
      <dsp:nvSpPr>
        <dsp:cNvPr id="0" name=""/>
        <dsp:cNvSpPr/>
      </dsp:nvSpPr>
      <dsp:spPr>
        <a:xfrm>
          <a:off x="5311281"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grocer</a:t>
          </a:r>
        </a:p>
      </dsp:txBody>
      <dsp:txXfrm>
        <a:off x="5340187" y="30409"/>
        <a:ext cx="1215561" cy="929100"/>
      </dsp:txXfrm>
    </dsp:sp>
    <dsp:sp modelId="{27F7844B-6F4F-40D3-BD4B-69344B8E354B}">
      <dsp:nvSpPr>
        <dsp:cNvPr id="0" name=""/>
        <dsp:cNvSpPr/>
      </dsp:nvSpPr>
      <dsp:spPr>
        <a:xfrm>
          <a:off x="6611395"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grocer</a:t>
          </a:r>
        </a:p>
      </dsp:txBody>
      <dsp:txXfrm>
        <a:off x="6640301" y="30409"/>
        <a:ext cx="1215561" cy="929100"/>
      </dsp:txXfrm>
    </dsp:sp>
    <dsp:sp modelId="{86298283-DBA1-4B54-BF5B-55142081BA1F}">
      <dsp:nvSpPr>
        <dsp:cNvPr id="0" name=""/>
        <dsp:cNvSpPr/>
      </dsp:nvSpPr>
      <dsp:spPr>
        <a:xfrm>
          <a:off x="7938251" y="1121976"/>
          <a:ext cx="2573487"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engineer</a:t>
          </a:r>
        </a:p>
      </dsp:txBody>
      <dsp:txXfrm>
        <a:off x="7967157" y="1150882"/>
        <a:ext cx="2515675" cy="929100"/>
      </dsp:txXfrm>
    </dsp:sp>
    <dsp:sp modelId="{D132569A-1918-4FB9-98A8-BBDD18163698}">
      <dsp:nvSpPr>
        <dsp:cNvPr id="0" name=""/>
        <dsp:cNvSpPr/>
      </dsp:nvSpPr>
      <dsp:spPr>
        <a:xfrm>
          <a:off x="7938251"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engineer</a:t>
          </a:r>
        </a:p>
      </dsp:txBody>
      <dsp:txXfrm>
        <a:off x="7967157" y="30409"/>
        <a:ext cx="1215561" cy="929100"/>
      </dsp:txXfrm>
    </dsp:sp>
    <dsp:sp modelId="{7811AF63-9171-4227-940A-C5EB2331F5C6}">
      <dsp:nvSpPr>
        <dsp:cNvPr id="0" name=""/>
        <dsp:cNvSpPr/>
      </dsp:nvSpPr>
      <dsp:spPr>
        <a:xfrm>
          <a:off x="9238365" y="1503"/>
          <a:ext cx="1273373" cy="986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secretary</a:t>
          </a:r>
        </a:p>
      </dsp:txBody>
      <dsp:txXfrm>
        <a:off x="9267271" y="30409"/>
        <a:ext cx="1215561" cy="929100"/>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946530-D226-4068-9771-1E2BA8877984}" type="datetimeFigureOut">
              <a:rPr lang="en-US" smtClean="0"/>
              <a:t>3/16/2021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19F0A-40D9-40AE-9E04-CA957086EB0E}" type="slidenum">
              <a:rPr lang="en-US" smtClean="0"/>
              <a:t>‹#›</a:t>
            </a:fld>
            <a:endParaRPr lang="en-US"/>
          </a:p>
        </p:txBody>
      </p:sp>
    </p:spTree>
    <p:extLst>
      <p:ext uri="{BB962C8B-B14F-4D97-AF65-F5344CB8AC3E}">
        <p14:creationId xmlns:p14="http://schemas.microsoft.com/office/powerpoint/2010/main" val="153616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Do you know each other? Can you indulge us and do some quick introductions?</a:t>
            </a:r>
          </a:p>
        </p:txBody>
      </p:sp>
      <p:sp>
        <p:nvSpPr>
          <p:cNvPr id="4" name="Slide Number Placeholder 3"/>
          <p:cNvSpPr>
            <a:spLocks noGrp="1"/>
          </p:cNvSpPr>
          <p:nvPr>
            <p:ph type="sldNum" sz="quarter" idx="5"/>
          </p:nvPr>
        </p:nvSpPr>
        <p:spPr/>
        <p:txBody>
          <a:bodyPr/>
          <a:lstStyle/>
          <a:p>
            <a:fld id="{A7619F0A-40D9-40AE-9E04-CA957086EB0E}" type="slidenum">
              <a:rPr lang="en-US" smtClean="0"/>
              <a:t>2</a:t>
            </a:fld>
            <a:endParaRPr lang="en-US"/>
          </a:p>
        </p:txBody>
      </p:sp>
    </p:spTree>
    <p:extLst>
      <p:ext uri="{BB962C8B-B14F-4D97-AF65-F5344CB8AC3E}">
        <p14:creationId xmlns:p14="http://schemas.microsoft.com/office/powerpoint/2010/main" val="1152732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619F0A-40D9-40AE-9E04-CA957086EB0E}" type="slidenum">
              <a:rPr lang="en-US" smtClean="0"/>
              <a:t>3</a:t>
            </a:fld>
            <a:endParaRPr lang="en-US"/>
          </a:p>
        </p:txBody>
      </p:sp>
    </p:spTree>
    <p:extLst>
      <p:ext uri="{BB962C8B-B14F-4D97-AF65-F5344CB8AC3E}">
        <p14:creationId xmlns:p14="http://schemas.microsoft.com/office/powerpoint/2010/main" val="3733039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2020 </a:t>
            </a:r>
            <a:r>
              <a:rPr lang="en-US" dirty="0" err="1"/>
              <a:t>Succckkkked</a:t>
            </a:r>
            <a:r>
              <a:rPr lang="en-US" dirty="0"/>
              <a:t>…! But we have a few highlights. Zabel was born! Baptism, Halloween, Thanksgiving, Christmas</a:t>
            </a:r>
          </a:p>
        </p:txBody>
      </p:sp>
      <p:sp>
        <p:nvSpPr>
          <p:cNvPr id="4" name="Slide Number Placeholder 3"/>
          <p:cNvSpPr>
            <a:spLocks noGrp="1"/>
          </p:cNvSpPr>
          <p:nvPr>
            <p:ph type="sldNum" sz="quarter" idx="5"/>
          </p:nvPr>
        </p:nvSpPr>
        <p:spPr/>
        <p:txBody>
          <a:bodyPr/>
          <a:lstStyle/>
          <a:p>
            <a:fld id="{A7619F0A-40D9-40AE-9E04-CA957086EB0E}" type="slidenum">
              <a:rPr lang="en-US" smtClean="0"/>
              <a:t>4</a:t>
            </a:fld>
            <a:endParaRPr lang="en-US"/>
          </a:p>
        </p:txBody>
      </p:sp>
    </p:spTree>
    <p:extLst>
      <p:ext uri="{BB962C8B-B14F-4D97-AF65-F5344CB8AC3E}">
        <p14:creationId xmlns:p14="http://schemas.microsoft.com/office/powerpoint/2010/main" val="1510857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other favorite photos, while we’re at it.</a:t>
            </a:r>
          </a:p>
        </p:txBody>
      </p:sp>
      <p:sp>
        <p:nvSpPr>
          <p:cNvPr id="4" name="Slide Number Placeholder 3"/>
          <p:cNvSpPr>
            <a:spLocks noGrp="1"/>
          </p:cNvSpPr>
          <p:nvPr>
            <p:ph type="sldNum" sz="quarter" idx="5"/>
          </p:nvPr>
        </p:nvSpPr>
        <p:spPr/>
        <p:txBody>
          <a:bodyPr/>
          <a:lstStyle/>
          <a:p>
            <a:fld id="{A7619F0A-40D9-40AE-9E04-CA957086EB0E}" type="slidenum">
              <a:rPr lang="en-US" smtClean="0"/>
              <a:t>5</a:t>
            </a:fld>
            <a:endParaRPr lang="en-US"/>
          </a:p>
        </p:txBody>
      </p:sp>
    </p:spTree>
    <p:extLst>
      <p:ext uri="{BB962C8B-B14F-4D97-AF65-F5344CB8AC3E}">
        <p14:creationId xmlns:p14="http://schemas.microsoft.com/office/powerpoint/2010/main" val="638676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of course, one of the greatest things has been watching our children get to know each other. This is the morning after Zabel came home from the hospital, she’s all of 3 days old in this picture.</a:t>
            </a:r>
          </a:p>
        </p:txBody>
      </p:sp>
      <p:sp>
        <p:nvSpPr>
          <p:cNvPr id="4" name="Slide Number Placeholder 3"/>
          <p:cNvSpPr>
            <a:spLocks noGrp="1"/>
          </p:cNvSpPr>
          <p:nvPr>
            <p:ph type="sldNum" sz="quarter" idx="5"/>
          </p:nvPr>
        </p:nvSpPr>
        <p:spPr/>
        <p:txBody>
          <a:bodyPr/>
          <a:lstStyle/>
          <a:p>
            <a:fld id="{A7619F0A-40D9-40AE-9E04-CA957086EB0E}" type="slidenum">
              <a:rPr lang="en-US" smtClean="0"/>
              <a:t>6</a:t>
            </a:fld>
            <a:endParaRPr lang="en-US"/>
          </a:p>
        </p:txBody>
      </p:sp>
    </p:spTree>
    <p:extLst>
      <p:ext uri="{BB962C8B-B14F-4D97-AF65-F5344CB8AC3E}">
        <p14:creationId xmlns:p14="http://schemas.microsoft.com/office/powerpoint/2010/main" val="1232291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they’ve been pretty inseparable since. Hagop always wants to be doing what Zabel is doing, and loves teaching her things (like how to sled!)</a:t>
            </a:r>
          </a:p>
        </p:txBody>
      </p:sp>
      <p:sp>
        <p:nvSpPr>
          <p:cNvPr id="4" name="Slide Number Placeholder 3"/>
          <p:cNvSpPr>
            <a:spLocks noGrp="1"/>
          </p:cNvSpPr>
          <p:nvPr>
            <p:ph type="sldNum" sz="quarter" idx="5"/>
          </p:nvPr>
        </p:nvSpPr>
        <p:spPr/>
        <p:txBody>
          <a:bodyPr/>
          <a:lstStyle/>
          <a:p>
            <a:fld id="{A7619F0A-40D9-40AE-9E04-CA957086EB0E}" type="slidenum">
              <a:rPr lang="en-US" smtClean="0"/>
              <a:t>7</a:t>
            </a:fld>
            <a:endParaRPr lang="en-US"/>
          </a:p>
        </p:txBody>
      </p:sp>
    </p:spTree>
    <p:extLst>
      <p:ext uri="{BB962C8B-B14F-4D97-AF65-F5344CB8AC3E}">
        <p14:creationId xmlns:p14="http://schemas.microsoft.com/office/powerpoint/2010/main" val="1381929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move on to the main event… one fun thing… running through some family resemblances. </a:t>
            </a:r>
          </a:p>
        </p:txBody>
      </p:sp>
      <p:sp>
        <p:nvSpPr>
          <p:cNvPr id="4" name="Slide Number Placeholder 3"/>
          <p:cNvSpPr>
            <a:spLocks noGrp="1"/>
          </p:cNvSpPr>
          <p:nvPr>
            <p:ph type="sldNum" sz="quarter" idx="5"/>
          </p:nvPr>
        </p:nvSpPr>
        <p:spPr/>
        <p:txBody>
          <a:bodyPr/>
          <a:lstStyle/>
          <a:p>
            <a:fld id="{A7619F0A-40D9-40AE-9E04-CA957086EB0E}" type="slidenum">
              <a:rPr lang="en-US" smtClean="0"/>
              <a:t>9</a:t>
            </a:fld>
            <a:endParaRPr lang="en-US"/>
          </a:p>
        </p:txBody>
      </p:sp>
    </p:spTree>
    <p:extLst>
      <p:ext uri="{BB962C8B-B14F-4D97-AF65-F5344CB8AC3E}">
        <p14:creationId xmlns:p14="http://schemas.microsoft.com/office/powerpoint/2010/main" val="293918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Kalyn’s side of the family.</a:t>
            </a:r>
          </a:p>
        </p:txBody>
      </p:sp>
      <p:sp>
        <p:nvSpPr>
          <p:cNvPr id="4" name="Slide Number Placeholder 3"/>
          <p:cNvSpPr>
            <a:spLocks noGrp="1"/>
          </p:cNvSpPr>
          <p:nvPr>
            <p:ph type="sldNum" sz="quarter" idx="5"/>
          </p:nvPr>
        </p:nvSpPr>
        <p:spPr/>
        <p:txBody>
          <a:bodyPr/>
          <a:lstStyle/>
          <a:p>
            <a:fld id="{A7619F0A-40D9-40AE-9E04-CA957086EB0E}" type="slidenum">
              <a:rPr lang="en-US" smtClean="0"/>
              <a:t>10</a:t>
            </a:fld>
            <a:endParaRPr lang="en-US"/>
          </a:p>
        </p:txBody>
      </p:sp>
    </p:spTree>
    <p:extLst>
      <p:ext uri="{BB962C8B-B14F-4D97-AF65-F5344CB8AC3E}">
        <p14:creationId xmlns:p14="http://schemas.microsoft.com/office/powerpoint/2010/main" val="2482806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Vartan’s…</a:t>
            </a:r>
          </a:p>
        </p:txBody>
      </p:sp>
      <p:sp>
        <p:nvSpPr>
          <p:cNvPr id="4" name="Slide Number Placeholder 3"/>
          <p:cNvSpPr>
            <a:spLocks noGrp="1"/>
          </p:cNvSpPr>
          <p:nvPr>
            <p:ph type="sldNum" sz="quarter" idx="5"/>
          </p:nvPr>
        </p:nvSpPr>
        <p:spPr/>
        <p:txBody>
          <a:bodyPr/>
          <a:lstStyle/>
          <a:p>
            <a:fld id="{A7619F0A-40D9-40AE-9E04-CA957086EB0E}" type="slidenum">
              <a:rPr lang="en-US" smtClean="0"/>
              <a:t>11</a:t>
            </a:fld>
            <a:endParaRPr lang="en-US"/>
          </a:p>
        </p:txBody>
      </p:sp>
    </p:spTree>
    <p:extLst>
      <p:ext uri="{BB962C8B-B14F-4D97-AF65-F5344CB8AC3E}">
        <p14:creationId xmlns:p14="http://schemas.microsoft.com/office/powerpoint/2010/main" val="921488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Hagopig</a:t>
            </a:r>
            <a:r>
              <a:rPr lang="en-US" dirty="0"/>
              <a:t> at 6 months looks a lot like baby Vartan! Do you think Zabel looks more like Kalyn’s side or Vartan’s?</a:t>
            </a:r>
          </a:p>
          <a:p>
            <a:r>
              <a:rPr lang="en-US" dirty="0"/>
              <a:t>(Stop sharing screen, show off baby.)</a:t>
            </a:r>
          </a:p>
        </p:txBody>
      </p:sp>
      <p:sp>
        <p:nvSpPr>
          <p:cNvPr id="4" name="Slide Number Placeholder 3"/>
          <p:cNvSpPr>
            <a:spLocks noGrp="1"/>
          </p:cNvSpPr>
          <p:nvPr>
            <p:ph type="sldNum" sz="quarter" idx="5"/>
          </p:nvPr>
        </p:nvSpPr>
        <p:spPr/>
        <p:txBody>
          <a:bodyPr/>
          <a:lstStyle/>
          <a:p>
            <a:fld id="{A7619F0A-40D9-40AE-9E04-CA957086EB0E}" type="slidenum">
              <a:rPr lang="en-US" smtClean="0"/>
              <a:t>12</a:t>
            </a:fld>
            <a:endParaRPr lang="en-US"/>
          </a:p>
        </p:txBody>
      </p:sp>
    </p:spTree>
    <p:extLst>
      <p:ext uri="{BB962C8B-B14F-4D97-AF65-F5344CB8AC3E}">
        <p14:creationId xmlns:p14="http://schemas.microsoft.com/office/powerpoint/2010/main" val="1106918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real question here… is which side will Zabel take after, later in her life?</a:t>
            </a:r>
          </a:p>
          <a:p>
            <a:r>
              <a:rPr lang="en-US" dirty="0"/>
              <a:t>(Hagop isn’t destined to, we’re pretty sure he picked a syringe for “doctor.”)</a:t>
            </a:r>
          </a:p>
        </p:txBody>
      </p:sp>
      <p:sp>
        <p:nvSpPr>
          <p:cNvPr id="4" name="Slide Number Placeholder 3"/>
          <p:cNvSpPr>
            <a:spLocks noGrp="1"/>
          </p:cNvSpPr>
          <p:nvPr>
            <p:ph type="sldNum" sz="quarter" idx="5"/>
          </p:nvPr>
        </p:nvSpPr>
        <p:spPr/>
        <p:txBody>
          <a:bodyPr/>
          <a:lstStyle/>
          <a:p>
            <a:fld id="{A7619F0A-40D9-40AE-9E04-CA957086EB0E}" type="slidenum">
              <a:rPr lang="en-US" smtClean="0"/>
              <a:t>13</a:t>
            </a:fld>
            <a:endParaRPr lang="en-US"/>
          </a:p>
        </p:txBody>
      </p:sp>
    </p:spTree>
    <p:extLst>
      <p:ext uri="{BB962C8B-B14F-4D97-AF65-F5344CB8AC3E}">
        <p14:creationId xmlns:p14="http://schemas.microsoft.com/office/powerpoint/2010/main" val="1618279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your bets…!</a:t>
            </a:r>
          </a:p>
          <a:p>
            <a:r>
              <a:rPr lang="en-US" dirty="0"/>
              <a:t>(And then stop sharing screen, so we can watch Zabel “pick.”)</a:t>
            </a:r>
          </a:p>
          <a:p>
            <a:endParaRPr lang="en-US" dirty="0"/>
          </a:p>
          <a:p>
            <a:r>
              <a:rPr lang="en-US" dirty="0"/>
              <a:t>Zabel’s future career is only limited to the stuff we have around the house… hah!</a:t>
            </a:r>
          </a:p>
        </p:txBody>
      </p:sp>
      <p:sp>
        <p:nvSpPr>
          <p:cNvPr id="4" name="Slide Number Placeholder 3"/>
          <p:cNvSpPr>
            <a:spLocks noGrp="1"/>
          </p:cNvSpPr>
          <p:nvPr>
            <p:ph type="sldNum" sz="quarter" idx="5"/>
          </p:nvPr>
        </p:nvSpPr>
        <p:spPr/>
        <p:txBody>
          <a:bodyPr/>
          <a:lstStyle/>
          <a:p>
            <a:fld id="{A7619F0A-40D9-40AE-9E04-CA957086EB0E}" type="slidenum">
              <a:rPr lang="en-US" smtClean="0"/>
              <a:t>14</a:t>
            </a:fld>
            <a:endParaRPr lang="en-US"/>
          </a:p>
        </p:txBody>
      </p:sp>
    </p:spTree>
    <p:extLst>
      <p:ext uri="{BB962C8B-B14F-4D97-AF65-F5344CB8AC3E}">
        <p14:creationId xmlns:p14="http://schemas.microsoft.com/office/powerpoint/2010/main" val="3560618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DED46-3482-4B93-A734-E423997110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153564-58C8-42BC-A687-231848A44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7A2B1C-7CB7-4A2E-9769-667EAB167B4D}"/>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5" name="Footer Placeholder 4">
            <a:extLst>
              <a:ext uri="{FF2B5EF4-FFF2-40B4-BE49-F238E27FC236}">
                <a16:creationId xmlns:a16="http://schemas.microsoft.com/office/drawing/2014/main" id="{D1A8EDD5-D12B-4CF2-9F41-90BB3ECC2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694DA-E5B3-47E1-8826-C457E3673981}"/>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4112035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A0B60-040D-4B65-83F3-234C612DC6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62C142-E187-44F8-B3D7-0F435450B1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72DA-29E4-45D1-BD9B-B85D984CEEB9}"/>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5" name="Footer Placeholder 4">
            <a:extLst>
              <a:ext uri="{FF2B5EF4-FFF2-40B4-BE49-F238E27FC236}">
                <a16:creationId xmlns:a16="http://schemas.microsoft.com/office/drawing/2014/main" id="{46E3C07C-7B8C-417E-B914-8357A88A43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D7736B-29AF-46EB-B37A-862D6BBE128E}"/>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118862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B8C45-B07B-4B12-9467-CCF52E2E9C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A5B01B-ADFF-43BF-BEBC-1A741E13D4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624519-FFAA-4C5B-ACC1-DF018D7CDCFF}"/>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5" name="Footer Placeholder 4">
            <a:extLst>
              <a:ext uri="{FF2B5EF4-FFF2-40B4-BE49-F238E27FC236}">
                <a16:creationId xmlns:a16="http://schemas.microsoft.com/office/drawing/2014/main" id="{277B7F91-C405-45D2-9EF3-2C318CBB8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762A0-22E2-4CF1-8A61-3B0A2D475EF5}"/>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3690552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D5E70-BA19-4CDA-8104-5BCC254C7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DE8B1-08AE-45A1-B2CC-75E3F943B6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364036-898E-42DA-A9AD-CBED6447F6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4F51DA-B5A4-4039-8507-CD6F3E363C33}"/>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6" name="Footer Placeholder 5">
            <a:extLst>
              <a:ext uri="{FF2B5EF4-FFF2-40B4-BE49-F238E27FC236}">
                <a16:creationId xmlns:a16="http://schemas.microsoft.com/office/drawing/2014/main" id="{4745EF7F-5714-4AED-A2F6-C3EE13394F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358419-F6A3-4799-B615-F929A1F64E35}"/>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3871869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D793D-1344-42A7-9511-D08CC485D8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614867-5DE1-404B-B4BE-2742E547CC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9E61D8-6DF8-4800-B627-BEF90DF5C4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064089-41D7-4FC7-BE02-0788ADAAD1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47A671-CBEB-49B6-9C29-B4998774E4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FC4BBE-2A73-4376-9AE7-5B2CB349B3F5}"/>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8" name="Footer Placeholder 7">
            <a:extLst>
              <a:ext uri="{FF2B5EF4-FFF2-40B4-BE49-F238E27FC236}">
                <a16:creationId xmlns:a16="http://schemas.microsoft.com/office/drawing/2014/main" id="{30D65A6D-9754-44A8-A7C8-B8CD800C6B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B2D00C-648B-42B5-9769-6D0F1FD80879}"/>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160819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1C68-B37B-4B51-9471-35B9854397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EE1F43-7580-4A5A-B965-8BF9D85262F2}"/>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4" name="Footer Placeholder 3">
            <a:extLst>
              <a:ext uri="{FF2B5EF4-FFF2-40B4-BE49-F238E27FC236}">
                <a16:creationId xmlns:a16="http://schemas.microsoft.com/office/drawing/2014/main" id="{99AFD6EF-F645-47F7-9D31-0E5273D873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77B912-9241-4447-B51D-4D35ABA004EF}"/>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2602407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507DB5-42E3-46B7-B572-9EC9CB43BA81}"/>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3" name="Footer Placeholder 2">
            <a:extLst>
              <a:ext uri="{FF2B5EF4-FFF2-40B4-BE49-F238E27FC236}">
                <a16:creationId xmlns:a16="http://schemas.microsoft.com/office/drawing/2014/main" id="{46108748-CF89-4C2C-B904-B8093B9E02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7AB8CB-6794-4A2B-984B-063947FCC4BC}"/>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2410598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8CD84-1A44-45D5-8138-235B9EF14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33C46F-FC3E-45CB-AB3E-3BA24C800C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207E95-AE2C-42D7-8DD7-5AB8F09430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24DB12-F226-47F4-8D84-16767B1D824F}"/>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6" name="Footer Placeholder 5">
            <a:extLst>
              <a:ext uri="{FF2B5EF4-FFF2-40B4-BE49-F238E27FC236}">
                <a16:creationId xmlns:a16="http://schemas.microsoft.com/office/drawing/2014/main" id="{BBF88A17-DFB2-4EB8-A523-E508D0B863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789E83-4759-4149-BF5F-6BF1BAC4CF22}"/>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2874780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B6267-7DB5-43A5-A724-CFED55FF72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7BE914-9463-4C72-BE34-9C750B4E4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174F2D-81B4-49EB-8588-6CB9D0DBD1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F02734-5550-4B0A-8315-66D5360ADBE2}"/>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6" name="Footer Placeholder 5">
            <a:extLst>
              <a:ext uri="{FF2B5EF4-FFF2-40B4-BE49-F238E27FC236}">
                <a16:creationId xmlns:a16="http://schemas.microsoft.com/office/drawing/2014/main" id="{798850AF-D7FC-4B8F-BF5F-27F4E4CF49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901ADE-20D5-46A4-A99F-BDE37C84BD87}"/>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1702410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900B0-FF03-4D66-BB26-FC1FF49C34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308640-4A5F-4CB7-8397-4373ABAA5C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7E856-0683-403A-BF19-BBF1118CA8E5}"/>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5" name="Footer Placeholder 4">
            <a:extLst>
              <a:ext uri="{FF2B5EF4-FFF2-40B4-BE49-F238E27FC236}">
                <a16:creationId xmlns:a16="http://schemas.microsoft.com/office/drawing/2014/main" id="{538C04A2-A533-4860-B2C3-33EB43A978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CC1AE3-76E6-417F-AD1F-0C191E292781}"/>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1802882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1B8EC0-3203-4294-9D7E-59ABEA9AC6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757784-2697-4677-920F-5469860EC1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022C2-7C2F-4084-BC96-E48F5CEE9142}"/>
              </a:ext>
            </a:extLst>
          </p:cNvPr>
          <p:cNvSpPr>
            <a:spLocks noGrp="1"/>
          </p:cNvSpPr>
          <p:nvPr>
            <p:ph type="dt" sz="half" idx="10"/>
          </p:nvPr>
        </p:nvSpPr>
        <p:spPr/>
        <p:txBody>
          <a:bodyPr/>
          <a:lstStyle/>
          <a:p>
            <a:fld id="{470727D2-771B-4819-B7BF-55BF86DCF60E}" type="datetimeFigureOut">
              <a:rPr lang="en-US" smtClean="0"/>
              <a:t>3/16/2021</a:t>
            </a:fld>
            <a:endParaRPr lang="en-US"/>
          </a:p>
        </p:txBody>
      </p:sp>
      <p:sp>
        <p:nvSpPr>
          <p:cNvPr id="5" name="Footer Placeholder 4">
            <a:extLst>
              <a:ext uri="{FF2B5EF4-FFF2-40B4-BE49-F238E27FC236}">
                <a16:creationId xmlns:a16="http://schemas.microsoft.com/office/drawing/2014/main" id="{CAFFAA9A-1A8D-4C2E-8CCB-D428F79FE8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1CB26-D99B-41B2-9111-3FC8CEEBB460}"/>
              </a:ext>
            </a:extLst>
          </p:cNvPr>
          <p:cNvSpPr>
            <a:spLocks noGrp="1"/>
          </p:cNvSpPr>
          <p:nvPr>
            <p:ph type="sldNum" sz="quarter" idx="12"/>
          </p:nvPr>
        </p:nvSpPr>
        <p:spPr/>
        <p:txBody>
          <a:bodyPr/>
          <a:lstStyle/>
          <a:p>
            <a:fld id="{8B97023F-EA68-4216-9B13-79FFDFF03688}" type="slidenum">
              <a:rPr lang="en-US" smtClean="0"/>
              <a:t>‹#›</a:t>
            </a:fld>
            <a:endParaRPr lang="en-US"/>
          </a:p>
        </p:txBody>
      </p:sp>
    </p:spTree>
    <p:extLst>
      <p:ext uri="{BB962C8B-B14F-4D97-AF65-F5344CB8AC3E}">
        <p14:creationId xmlns:p14="http://schemas.microsoft.com/office/powerpoint/2010/main" val="1976183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C58676-DED2-4500-B8E6-DE0EF4D25E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F9F0B5-C1CF-49D2-91A5-75E66CE1DC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E08E33-03B1-484F-8F17-84777B7AA1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727D2-771B-4819-B7BF-55BF86DCF60E}" type="datetimeFigureOut">
              <a:rPr lang="en-US" smtClean="0"/>
              <a:t>3/16/2021</a:t>
            </a:fld>
            <a:endParaRPr lang="en-US"/>
          </a:p>
        </p:txBody>
      </p:sp>
      <p:sp>
        <p:nvSpPr>
          <p:cNvPr id="5" name="Footer Placeholder 4">
            <a:extLst>
              <a:ext uri="{FF2B5EF4-FFF2-40B4-BE49-F238E27FC236}">
                <a16:creationId xmlns:a16="http://schemas.microsoft.com/office/drawing/2014/main" id="{B910B860-8ABA-4ED9-AFC0-B3DE5CA0E2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961F8B-BA2F-4F5D-ADB7-1F5F677FE2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023F-EA68-4216-9B13-79FFDFF03688}" type="slidenum">
              <a:rPr lang="en-US" smtClean="0"/>
              <a:t>‹#›</a:t>
            </a:fld>
            <a:endParaRPr lang="en-US"/>
          </a:p>
        </p:txBody>
      </p:sp>
    </p:spTree>
    <p:extLst>
      <p:ext uri="{BB962C8B-B14F-4D97-AF65-F5344CB8AC3E}">
        <p14:creationId xmlns:p14="http://schemas.microsoft.com/office/powerpoint/2010/main" val="1293616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3" name="Freeform: Shape 12">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19" name="Freeform: Shape 18">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67A217B-F71B-48E0-B1F0-91CDDDC7B18D}"/>
              </a:ext>
            </a:extLst>
          </p:cNvPr>
          <p:cNvSpPr>
            <a:spLocks noGrp="1"/>
          </p:cNvSpPr>
          <p:nvPr>
            <p:ph type="ctrTitle"/>
          </p:nvPr>
        </p:nvSpPr>
        <p:spPr>
          <a:xfrm>
            <a:off x="804672" y="1811215"/>
            <a:ext cx="5760719" cy="4730262"/>
          </a:xfrm>
        </p:spPr>
        <p:txBody>
          <a:bodyPr anchor="ctr">
            <a:normAutofit/>
          </a:bodyPr>
          <a:lstStyle/>
          <a:p>
            <a:pPr algn="l"/>
            <a:r>
              <a:rPr lang="en-US" sz="8000" dirty="0">
                <a:solidFill>
                  <a:schemeClr val="tx2"/>
                </a:solidFill>
              </a:rPr>
              <a:t>Zabel’s </a:t>
            </a:r>
            <a:r>
              <a:rPr lang="en-US" sz="8000" dirty="0" err="1">
                <a:solidFill>
                  <a:schemeClr val="tx2"/>
                </a:solidFill>
              </a:rPr>
              <a:t>agra</a:t>
            </a:r>
            <a:r>
              <a:rPr lang="en-US" sz="8000" dirty="0">
                <a:solidFill>
                  <a:schemeClr val="tx2"/>
                </a:solidFill>
              </a:rPr>
              <a:t> </a:t>
            </a:r>
            <a:r>
              <a:rPr lang="en-US" sz="8000" dirty="0" err="1">
                <a:solidFill>
                  <a:schemeClr val="tx2"/>
                </a:solidFill>
              </a:rPr>
              <a:t>hadik</a:t>
            </a:r>
            <a:endParaRPr lang="en-US" sz="8000" dirty="0">
              <a:solidFill>
                <a:schemeClr val="tx2"/>
              </a:solidFill>
            </a:endParaRPr>
          </a:p>
        </p:txBody>
      </p:sp>
      <p:sp>
        <p:nvSpPr>
          <p:cNvPr id="3" name="Subtitle 2">
            <a:extLst>
              <a:ext uri="{FF2B5EF4-FFF2-40B4-BE49-F238E27FC236}">
                <a16:creationId xmlns:a16="http://schemas.microsoft.com/office/drawing/2014/main" id="{A66E1D8D-1919-4462-9BBF-89DCF0902340}"/>
              </a:ext>
            </a:extLst>
          </p:cNvPr>
          <p:cNvSpPr>
            <a:spLocks noGrp="1"/>
          </p:cNvSpPr>
          <p:nvPr>
            <p:ph type="subTitle" idx="1"/>
          </p:nvPr>
        </p:nvSpPr>
        <p:spPr>
          <a:xfrm>
            <a:off x="7877909" y="1638299"/>
            <a:ext cx="3794980" cy="4164603"/>
          </a:xfrm>
        </p:spPr>
        <p:txBody>
          <a:bodyPr anchor="ctr">
            <a:normAutofit/>
          </a:bodyPr>
          <a:lstStyle/>
          <a:p>
            <a:pPr algn="l"/>
            <a:r>
              <a:rPr lang="en-US" sz="3600" dirty="0">
                <a:solidFill>
                  <a:schemeClr val="tx2"/>
                </a:solidFill>
              </a:rPr>
              <a:t>celebrating Zabel and welcoming 2021</a:t>
            </a:r>
          </a:p>
        </p:txBody>
      </p:sp>
    </p:spTree>
    <p:extLst>
      <p:ext uri="{BB962C8B-B14F-4D97-AF65-F5344CB8AC3E}">
        <p14:creationId xmlns:p14="http://schemas.microsoft.com/office/powerpoint/2010/main" val="3452246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16398247-AA31-4F99-91C4-802C8E562BA0}"/>
              </a:ext>
            </a:extLst>
          </p:cNvPr>
          <p:cNvSpPr>
            <a:spLocks noGrp="1"/>
          </p:cNvSpPr>
          <p:nvPr>
            <p:ph type="title"/>
          </p:nvPr>
        </p:nvSpPr>
        <p:spPr>
          <a:xfrm>
            <a:off x="753925" y="1321056"/>
            <a:ext cx="10684151" cy="1991979"/>
          </a:xfrm>
        </p:spPr>
        <p:txBody>
          <a:bodyPr vert="horz" lIns="91440" tIns="45720" rIns="91440" bIns="45720" rtlCol="0" anchor="b">
            <a:normAutofit/>
          </a:bodyPr>
          <a:lstStyle/>
          <a:p>
            <a:pPr algn="ctr"/>
            <a:r>
              <a:rPr lang="en-US" sz="5200" kern="1200">
                <a:solidFill>
                  <a:schemeClr val="tx2"/>
                </a:solidFill>
                <a:latin typeface="+mj-lt"/>
                <a:ea typeface="+mj-ea"/>
                <a:cs typeface="+mj-cs"/>
              </a:rPr>
              <a:t>Welcome!</a:t>
            </a:r>
          </a:p>
        </p:txBody>
      </p:sp>
      <p:grpSp>
        <p:nvGrpSpPr>
          <p:cNvPr id="11" name="Group 10">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2" name="Freeform: Shape 11">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8" name="Freeform: Shape 17">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957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4" name="Group 1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5" name="Freeform: Shape 1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Oval 4">
            <a:extLst>
              <a:ext uri="{FF2B5EF4-FFF2-40B4-BE49-F238E27FC236}">
                <a16:creationId xmlns:a16="http://schemas.microsoft.com/office/drawing/2014/main" id="{2323A935-73DF-4458-95F0-6BF2A25EE6E6}"/>
              </a:ext>
            </a:extLst>
          </p:cNvPr>
          <p:cNvSpPr/>
          <p:nvPr/>
        </p:nvSpPr>
        <p:spPr>
          <a:xfrm>
            <a:off x="-52623" y="1441113"/>
            <a:ext cx="4548423" cy="4371974"/>
          </a:xfrm>
          <a:prstGeom prst="ellipse">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a:lnSpc>
                <a:spcPct val="90000"/>
              </a:lnSpc>
              <a:spcBef>
                <a:spcPct val="0"/>
              </a:spcBef>
              <a:spcAft>
                <a:spcPts val="600"/>
              </a:spcAft>
            </a:pPr>
            <a:r>
              <a:rPr lang="en-US" sz="3600" kern="1200" dirty="0">
                <a:solidFill>
                  <a:schemeClr val="tx2"/>
                </a:solidFill>
                <a:latin typeface="+mj-lt"/>
                <a:ea typeface="+mj-ea"/>
                <a:cs typeface="+mj-cs"/>
              </a:rPr>
              <a:t>Virtual backgrounds &amp; filters encouraged!</a:t>
            </a:r>
          </a:p>
        </p:txBody>
      </p:sp>
      <p:sp>
        <p:nvSpPr>
          <p:cNvPr id="3" name="Content Placeholder 2">
            <a:extLst>
              <a:ext uri="{FF2B5EF4-FFF2-40B4-BE49-F238E27FC236}">
                <a16:creationId xmlns:a16="http://schemas.microsoft.com/office/drawing/2014/main" id="{D77C9FC8-C49B-4F98-844F-ACBFAF70C1E4}"/>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514350"/>
            <a:r>
              <a:rPr lang="en-US" sz="3200" dirty="0">
                <a:solidFill>
                  <a:schemeClr val="tx2"/>
                </a:solidFill>
              </a:rPr>
              <a:t>Click the ^ up arrow next to the “stop video” icon at the bottom left of your screen</a:t>
            </a:r>
          </a:p>
          <a:p>
            <a:pPr marL="514350"/>
            <a:r>
              <a:rPr lang="en-US" sz="3200" dirty="0">
                <a:solidFill>
                  <a:schemeClr val="tx2"/>
                </a:solidFill>
              </a:rPr>
              <a:t>Click on “Choose Virtual Background” or “Choose Virtual Filter”</a:t>
            </a:r>
          </a:p>
          <a:p>
            <a:pPr marL="514350"/>
            <a:r>
              <a:rPr lang="en-US" sz="3200" dirty="0">
                <a:solidFill>
                  <a:schemeClr val="tx2"/>
                </a:solidFill>
              </a:rPr>
              <a:t>Select a background and/or filter</a:t>
            </a:r>
          </a:p>
          <a:p>
            <a:pPr marL="514350"/>
            <a:r>
              <a:rPr lang="en-US" sz="3200" dirty="0">
                <a:solidFill>
                  <a:schemeClr val="tx2"/>
                </a:solidFill>
              </a:rPr>
              <a:t>Enjoy</a:t>
            </a:r>
          </a:p>
        </p:txBody>
      </p:sp>
    </p:spTree>
    <p:extLst>
      <p:ext uri="{BB962C8B-B14F-4D97-AF65-F5344CB8AC3E}">
        <p14:creationId xmlns:p14="http://schemas.microsoft.com/office/powerpoint/2010/main" val="394178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erson holding a stuffed animal&#10;&#10;Description automatically generated with medium confidence">
            <a:extLst>
              <a:ext uri="{FF2B5EF4-FFF2-40B4-BE49-F238E27FC236}">
                <a16:creationId xmlns:a16="http://schemas.microsoft.com/office/drawing/2014/main" id="{B50B5354-B7DF-4716-B27C-69A791E056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91" y="3428611"/>
            <a:ext cx="3993226" cy="3389670"/>
          </a:xfrm>
          <a:prstGeom prst="rect">
            <a:avLst/>
          </a:prstGeom>
        </p:spPr>
      </p:pic>
      <p:pic>
        <p:nvPicPr>
          <p:cNvPr id="11" name="Picture 10" descr="A person holding a yellow ball&#10;&#10;Description automatically generated with medium confidence">
            <a:extLst>
              <a:ext uri="{FF2B5EF4-FFF2-40B4-BE49-F238E27FC236}">
                <a16:creationId xmlns:a16="http://schemas.microsoft.com/office/drawing/2014/main" id="{59BFAE90-EBCA-4E68-8E3D-61F7D19B16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8155" y="3425800"/>
            <a:ext cx="3999323" cy="3389670"/>
          </a:xfrm>
          <a:prstGeom prst="rect">
            <a:avLst/>
          </a:prstGeom>
        </p:spPr>
      </p:pic>
      <p:pic>
        <p:nvPicPr>
          <p:cNvPr id="14" name="Picture 13" descr="A person holding a stuffed animal&#10;&#10;Description automatically generated with medium confidence">
            <a:extLst>
              <a:ext uri="{FF2B5EF4-FFF2-40B4-BE49-F238E27FC236}">
                <a16:creationId xmlns:a16="http://schemas.microsoft.com/office/drawing/2014/main" id="{456A2688-C0FD-4F0C-BD0D-AF7667CB97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5345" y="0"/>
            <a:ext cx="4017264" cy="6858000"/>
          </a:xfrm>
          <a:prstGeom prst="rect">
            <a:avLst/>
          </a:prstGeom>
        </p:spPr>
      </p:pic>
      <p:pic>
        <p:nvPicPr>
          <p:cNvPr id="16" name="Picture 15" descr="A picture containing person, indoor&#10;&#10;Description automatically generated">
            <a:extLst>
              <a:ext uri="{FF2B5EF4-FFF2-40B4-BE49-F238E27FC236}">
                <a16:creationId xmlns:a16="http://schemas.microsoft.com/office/drawing/2014/main" id="{E94DE078-3DE4-41B0-9371-3A26C96E6B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47" y="-6400"/>
            <a:ext cx="4005419" cy="3389670"/>
          </a:xfrm>
          <a:prstGeom prst="rect">
            <a:avLst/>
          </a:prstGeom>
        </p:spPr>
      </p:pic>
      <p:pic>
        <p:nvPicPr>
          <p:cNvPr id="21" name="Picture 20" descr="A picture containing person, indoor, cloth&#10;&#10;Description automatically generated">
            <a:extLst>
              <a:ext uri="{FF2B5EF4-FFF2-40B4-BE49-F238E27FC236}">
                <a16:creationId xmlns:a16="http://schemas.microsoft.com/office/drawing/2014/main" id="{FA99AC26-0967-479E-BB24-764414BE71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4320" y="-303"/>
            <a:ext cx="3999323" cy="3383573"/>
          </a:xfrm>
          <a:prstGeom prst="rect">
            <a:avLst/>
          </a:prstGeom>
        </p:spPr>
      </p:pic>
    </p:spTree>
    <p:extLst>
      <p:ext uri="{BB962C8B-B14F-4D97-AF65-F5344CB8AC3E}">
        <p14:creationId xmlns:p14="http://schemas.microsoft.com/office/powerpoint/2010/main" val="3816840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aby wearing a yellow frisbee&#10;&#10;Description automatically generated with low confidence">
            <a:extLst>
              <a:ext uri="{FF2B5EF4-FFF2-40B4-BE49-F238E27FC236}">
                <a16:creationId xmlns:a16="http://schemas.microsoft.com/office/drawing/2014/main" id="{8E933D10-482B-476F-9654-A0B1AE218E4E}"/>
              </a:ext>
            </a:extLst>
          </p:cNvPr>
          <p:cNvPicPr>
            <a:picLocks noChangeAspect="1"/>
          </p:cNvPicPr>
          <p:nvPr/>
        </p:nvPicPr>
        <p:blipFill rotWithShape="1">
          <a:blip r:embed="rId3">
            <a:extLst>
              <a:ext uri="{28A0092B-C50C-407E-A947-70E740481C1C}">
                <a14:useLocalDpi xmlns:a14="http://schemas.microsoft.com/office/drawing/2010/main" val="0"/>
              </a:ext>
            </a:extLst>
          </a:blip>
          <a:srcRect r="5" b="113"/>
          <a:stretch/>
        </p:blipFill>
        <p:spPr>
          <a:xfrm>
            <a:off x="20" y="10"/>
            <a:ext cx="4003019" cy="3388883"/>
          </a:xfrm>
          <a:prstGeom prst="rect">
            <a:avLst/>
          </a:prstGeom>
        </p:spPr>
      </p:pic>
      <p:pic>
        <p:nvPicPr>
          <p:cNvPr id="20" name="Picture 19" descr="A picture containing indoor, person&#10;&#10;Description automatically generated">
            <a:extLst>
              <a:ext uri="{FF2B5EF4-FFF2-40B4-BE49-F238E27FC236}">
                <a16:creationId xmlns:a16="http://schemas.microsoft.com/office/drawing/2014/main" id="{1C4C394F-E59D-44C9-81EF-DD6EEC91C9EA}"/>
              </a:ext>
            </a:extLst>
          </p:cNvPr>
          <p:cNvPicPr>
            <a:picLocks noChangeAspect="1"/>
          </p:cNvPicPr>
          <p:nvPr/>
        </p:nvPicPr>
        <p:blipFill rotWithShape="1">
          <a:blip r:embed="rId4">
            <a:extLst>
              <a:ext uri="{28A0092B-C50C-407E-A947-70E740481C1C}">
                <a14:useLocalDpi xmlns:a14="http://schemas.microsoft.com/office/drawing/2010/main" val="0"/>
              </a:ext>
            </a:extLst>
          </a:blip>
          <a:srcRect r="-1" b="547"/>
          <a:stretch/>
        </p:blipFill>
        <p:spPr>
          <a:xfrm>
            <a:off x="4094479" y="10"/>
            <a:ext cx="4014047" cy="3383270"/>
          </a:xfrm>
          <a:prstGeom prst="rect">
            <a:avLst/>
          </a:prstGeom>
        </p:spPr>
      </p:pic>
      <p:pic>
        <p:nvPicPr>
          <p:cNvPr id="22" name="Picture 21" descr="A picture containing indoor, person&#10;&#10;Description automatically generated">
            <a:extLst>
              <a:ext uri="{FF2B5EF4-FFF2-40B4-BE49-F238E27FC236}">
                <a16:creationId xmlns:a16="http://schemas.microsoft.com/office/drawing/2014/main" id="{949C7EE8-8306-4B51-B042-DDD500A20DD5}"/>
              </a:ext>
            </a:extLst>
          </p:cNvPr>
          <p:cNvPicPr>
            <a:picLocks noChangeAspect="1"/>
          </p:cNvPicPr>
          <p:nvPr/>
        </p:nvPicPr>
        <p:blipFill rotWithShape="1">
          <a:blip r:embed="rId5">
            <a:extLst>
              <a:ext uri="{28A0092B-C50C-407E-A947-70E740481C1C}">
                <a14:useLocalDpi xmlns:a14="http://schemas.microsoft.com/office/drawing/2010/main" val="0"/>
              </a:ext>
            </a:extLst>
          </a:blip>
          <a:srcRect r="4" b="278"/>
          <a:stretch/>
        </p:blipFill>
        <p:spPr>
          <a:xfrm>
            <a:off x="8188960" y="10"/>
            <a:ext cx="4003039" cy="3383270"/>
          </a:xfrm>
          <a:prstGeom prst="rect">
            <a:avLst/>
          </a:prstGeom>
        </p:spPr>
      </p:pic>
      <p:pic>
        <p:nvPicPr>
          <p:cNvPr id="18" name="Picture 17" descr="A picture containing person, indoor, floor&#10;&#10;Description automatically generated">
            <a:extLst>
              <a:ext uri="{FF2B5EF4-FFF2-40B4-BE49-F238E27FC236}">
                <a16:creationId xmlns:a16="http://schemas.microsoft.com/office/drawing/2014/main" id="{95BEB716-F199-43E2-965F-CF0DCEB38A9B}"/>
              </a:ext>
            </a:extLst>
          </p:cNvPr>
          <p:cNvPicPr>
            <a:picLocks noChangeAspect="1"/>
          </p:cNvPicPr>
          <p:nvPr/>
        </p:nvPicPr>
        <p:blipFill rotWithShape="1">
          <a:blip r:embed="rId6">
            <a:extLst>
              <a:ext uri="{28A0092B-C50C-407E-A947-70E740481C1C}">
                <a14:useLocalDpi xmlns:a14="http://schemas.microsoft.com/office/drawing/2010/main" val="0"/>
              </a:ext>
            </a:extLst>
          </a:blip>
          <a:srcRect l="482" r="-1" b="-1"/>
          <a:stretch/>
        </p:blipFill>
        <p:spPr>
          <a:xfrm>
            <a:off x="20" y="3469102"/>
            <a:ext cx="4003019" cy="3388893"/>
          </a:xfrm>
          <a:prstGeom prst="rect">
            <a:avLst/>
          </a:prstGeom>
        </p:spPr>
      </p:pic>
      <p:pic>
        <p:nvPicPr>
          <p:cNvPr id="24" name="Picture 23" descr="A picture containing person, indoor, sitting&#10;&#10;Description automatically generated">
            <a:extLst>
              <a:ext uri="{FF2B5EF4-FFF2-40B4-BE49-F238E27FC236}">
                <a16:creationId xmlns:a16="http://schemas.microsoft.com/office/drawing/2014/main" id="{A88A7B16-B1EF-4A94-AF57-2333F414D9C4}"/>
              </a:ext>
            </a:extLst>
          </p:cNvPr>
          <p:cNvPicPr>
            <a:picLocks noChangeAspect="1"/>
          </p:cNvPicPr>
          <p:nvPr/>
        </p:nvPicPr>
        <p:blipFill rotWithShape="1">
          <a:blip r:embed="rId7">
            <a:extLst>
              <a:ext uri="{28A0092B-C50C-407E-A947-70E740481C1C}">
                <a14:useLocalDpi xmlns:a14="http://schemas.microsoft.com/office/drawing/2010/main" val="0"/>
              </a:ext>
            </a:extLst>
          </a:blip>
          <a:srcRect r="39" b="-4"/>
          <a:stretch/>
        </p:blipFill>
        <p:spPr>
          <a:xfrm>
            <a:off x="4094479" y="3469102"/>
            <a:ext cx="4014047" cy="3383280"/>
          </a:xfrm>
          <a:prstGeom prst="rect">
            <a:avLst/>
          </a:prstGeom>
        </p:spPr>
      </p:pic>
      <p:pic>
        <p:nvPicPr>
          <p:cNvPr id="26" name="Picture 25" descr="A picture containing person, indoor&#10;&#10;Description automatically generated">
            <a:extLst>
              <a:ext uri="{FF2B5EF4-FFF2-40B4-BE49-F238E27FC236}">
                <a16:creationId xmlns:a16="http://schemas.microsoft.com/office/drawing/2014/main" id="{6196E31E-FDEB-452F-8620-EC0176DA1AA5}"/>
              </a:ext>
            </a:extLst>
          </p:cNvPr>
          <p:cNvPicPr>
            <a:picLocks noChangeAspect="1"/>
          </p:cNvPicPr>
          <p:nvPr/>
        </p:nvPicPr>
        <p:blipFill rotWithShape="1">
          <a:blip r:embed="rId8">
            <a:extLst>
              <a:ext uri="{28A0092B-C50C-407E-A947-70E740481C1C}">
                <a14:useLocalDpi xmlns:a14="http://schemas.microsoft.com/office/drawing/2010/main" val="0"/>
              </a:ext>
            </a:extLst>
          </a:blip>
          <a:srcRect r="-1" b="127"/>
          <a:stretch/>
        </p:blipFill>
        <p:spPr>
          <a:xfrm>
            <a:off x="8199966" y="3469102"/>
            <a:ext cx="3992034" cy="3388893"/>
          </a:xfrm>
          <a:prstGeom prst="rect">
            <a:avLst/>
          </a:prstGeom>
        </p:spPr>
      </p:pic>
    </p:spTree>
    <p:extLst>
      <p:ext uri="{BB962C8B-B14F-4D97-AF65-F5344CB8AC3E}">
        <p14:creationId xmlns:p14="http://schemas.microsoft.com/office/powerpoint/2010/main" val="3911274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8AC8E79-ECD6-4F34-BE5A-9F5E850E8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2BE1BB-2AB2-4D7E-9E27-8D245181B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22A1615C-2156-4B15-BF3E-39794B3790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97691"/>
            <a:ext cx="5378624" cy="6402614"/>
            <a:chOff x="-19221" y="197691"/>
            <a:chExt cx="5378624" cy="6402614"/>
          </a:xfrm>
        </p:grpSpPr>
        <p:sp>
          <p:nvSpPr>
            <p:cNvPr id="23" name="Freeform: Shape 22">
              <a:extLst>
                <a:ext uri="{FF2B5EF4-FFF2-40B4-BE49-F238E27FC236}">
                  <a16:creationId xmlns:a16="http://schemas.microsoft.com/office/drawing/2014/main" id="{D0AAA4B8-4E08-4663-9835-BA403F00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CB4869D1-3E13-4881-A292-2F38ECC07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3FEDB7CE-BB3D-4A0D-A73F-3117044F32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6E0C6E1-7FBF-471E-849C-A54AF1D41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B2BFAA38-D910-41AD-BBED-0608E4AE71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97691"/>
              <a:ext cx="5378623" cy="6402614"/>
            </a:xfrm>
            <a:custGeom>
              <a:avLst/>
              <a:gdLst>
                <a:gd name="connsiteX0" fmla="*/ 2220349 w 5378623"/>
                <a:gd name="connsiteY0" fmla="*/ 67 h 6402614"/>
                <a:gd name="connsiteX1" fmla="*/ 3018161 w 5378623"/>
                <a:gd name="connsiteY1" fmla="*/ 108191 h 6402614"/>
                <a:gd name="connsiteX2" fmla="*/ 5265831 w 5378623"/>
                <a:gd name="connsiteY2" fmla="*/ 4066338 h 6402614"/>
                <a:gd name="connsiteX3" fmla="*/ 2912752 w 5378623"/>
                <a:gd name="connsiteY3" fmla="*/ 6386691 h 6402614"/>
                <a:gd name="connsiteX4" fmla="*/ 2840648 w 5378623"/>
                <a:gd name="connsiteY4" fmla="*/ 6402614 h 6402614"/>
                <a:gd name="connsiteX5" fmla="*/ 1474249 w 5378623"/>
                <a:gd name="connsiteY5" fmla="*/ 6402614 h 6402614"/>
                <a:gd name="connsiteX6" fmla="*/ 1340218 w 5378623"/>
                <a:gd name="connsiteY6" fmla="*/ 6370360 h 6402614"/>
                <a:gd name="connsiteX7" fmla="*/ 204687 w 5378623"/>
                <a:gd name="connsiteY7" fmla="*/ 5802379 h 6402614"/>
                <a:gd name="connsiteX8" fmla="*/ 0 w 5378623"/>
                <a:gd name="connsiteY8" fmla="*/ 5624181 h 6402614"/>
                <a:gd name="connsiteX9" fmla="*/ 0 w 5378623"/>
                <a:gd name="connsiteY9" fmla="*/ 5197118 h 6402614"/>
                <a:gd name="connsiteX10" fmla="*/ 120950 w 5378623"/>
                <a:gd name="connsiteY10" fmla="*/ 5327736 h 6402614"/>
                <a:gd name="connsiteX11" fmla="*/ 553277 w 5378623"/>
                <a:gd name="connsiteY11" fmla="*/ 5674143 h 6402614"/>
                <a:gd name="connsiteX12" fmla="*/ 1048951 w 5378623"/>
                <a:gd name="connsiteY12" fmla="*/ 5913372 h 6402614"/>
                <a:gd name="connsiteX13" fmla="*/ 1114406 w 5378623"/>
                <a:gd name="connsiteY13" fmla="*/ 5935664 h 6402614"/>
                <a:gd name="connsiteX14" fmla="*/ 1180375 w 5378623"/>
                <a:gd name="connsiteY14" fmla="*/ 5956470 h 6402614"/>
                <a:gd name="connsiteX15" fmla="*/ 1247107 w 5378623"/>
                <a:gd name="connsiteY15" fmla="*/ 5975278 h 6402614"/>
                <a:gd name="connsiteX16" fmla="*/ 1313053 w 5378623"/>
                <a:gd name="connsiteY16" fmla="*/ 5991905 h 6402614"/>
                <a:gd name="connsiteX17" fmla="*/ 1578771 w 5378623"/>
                <a:gd name="connsiteY17" fmla="*/ 6035400 h 6402614"/>
                <a:gd name="connsiteX18" fmla="*/ 2116969 w 5378623"/>
                <a:gd name="connsiteY18" fmla="*/ 6005033 h 6402614"/>
                <a:gd name="connsiteX19" fmla="*/ 2648341 w 5378623"/>
                <a:gd name="connsiteY19" fmla="*/ 5837212 h 6402614"/>
                <a:gd name="connsiteX20" fmla="*/ 3166862 w 5378623"/>
                <a:gd name="connsiteY20" fmla="*/ 5582136 h 6402614"/>
                <a:gd name="connsiteX21" fmla="*/ 3295551 w 5378623"/>
                <a:gd name="connsiteY21" fmla="*/ 5510900 h 6402614"/>
                <a:gd name="connsiteX22" fmla="*/ 3426292 w 5378623"/>
                <a:gd name="connsiteY22" fmla="*/ 5437546 h 6402614"/>
                <a:gd name="connsiteX23" fmla="*/ 3693498 w 5378623"/>
                <a:gd name="connsiteY23" fmla="*/ 5296779 h 6402614"/>
                <a:gd name="connsiteX24" fmla="*/ 3957511 w 5378623"/>
                <a:gd name="connsiteY24" fmla="*/ 5162806 h 6402614"/>
                <a:gd name="connsiteX25" fmla="*/ 4212170 w 5378623"/>
                <a:gd name="connsiteY25" fmla="*/ 5024936 h 6402614"/>
                <a:gd name="connsiteX26" fmla="*/ 4449651 w 5378623"/>
                <a:gd name="connsiteY26" fmla="*/ 4870986 h 6402614"/>
                <a:gd name="connsiteX27" fmla="*/ 4659728 w 5378623"/>
                <a:gd name="connsiteY27" fmla="*/ 4689640 h 6402614"/>
                <a:gd name="connsiteX28" fmla="*/ 4830457 w 5378623"/>
                <a:gd name="connsiteY28" fmla="*/ 4472596 h 6402614"/>
                <a:gd name="connsiteX29" fmla="*/ 4955705 w 5378623"/>
                <a:gd name="connsiteY29" fmla="*/ 4222268 h 6402614"/>
                <a:gd name="connsiteX30" fmla="*/ 4968352 w 5378623"/>
                <a:gd name="connsiteY30" fmla="*/ 4189141 h 6402614"/>
                <a:gd name="connsiteX31" fmla="*/ 4979564 w 5378623"/>
                <a:gd name="connsiteY31" fmla="*/ 4155400 h 6402614"/>
                <a:gd name="connsiteX32" fmla="*/ 4990913 w 5378623"/>
                <a:gd name="connsiteY32" fmla="*/ 4121577 h 6402614"/>
                <a:gd name="connsiteX33" fmla="*/ 5000865 w 5378623"/>
                <a:gd name="connsiteY33" fmla="*/ 4086570 h 6402614"/>
                <a:gd name="connsiteX34" fmla="*/ 5020612 w 5378623"/>
                <a:gd name="connsiteY34" fmla="*/ 4016281 h 6402614"/>
                <a:gd name="connsiteX35" fmla="*/ 5030486 w 5378623"/>
                <a:gd name="connsiteY35" fmla="*/ 3981137 h 6402614"/>
                <a:gd name="connsiteX36" fmla="*/ 5035423 w 5378623"/>
                <a:gd name="connsiteY36" fmla="*/ 3963565 h 6402614"/>
                <a:gd name="connsiteX37" fmla="*/ 5039507 w 5378623"/>
                <a:gd name="connsiteY37" fmla="*/ 3945765 h 6402614"/>
                <a:gd name="connsiteX38" fmla="*/ 5071597 w 5378623"/>
                <a:gd name="connsiteY38" fmla="*/ 3802972 h 6402614"/>
                <a:gd name="connsiteX39" fmla="*/ 5096108 w 5378623"/>
                <a:gd name="connsiteY39" fmla="*/ 3658610 h 6402614"/>
                <a:gd name="connsiteX40" fmla="*/ 5113299 w 5378623"/>
                <a:gd name="connsiteY40" fmla="*/ 3512985 h 6402614"/>
                <a:gd name="connsiteX41" fmla="*/ 5115328 w 5378623"/>
                <a:gd name="connsiteY41" fmla="*/ 3494749 h 6402614"/>
                <a:gd name="connsiteX42" fmla="*/ 5116446 w 5378623"/>
                <a:gd name="connsiteY42" fmla="*/ 3476502 h 6402614"/>
                <a:gd name="connsiteX43" fmla="*/ 5118711 w 5378623"/>
                <a:gd name="connsiteY43" fmla="*/ 3439898 h 6402614"/>
                <a:gd name="connsiteX44" fmla="*/ 5123270 w 5378623"/>
                <a:gd name="connsiteY44" fmla="*/ 3366583 h 6402614"/>
                <a:gd name="connsiteX45" fmla="*/ 5121172 w 5378623"/>
                <a:gd name="connsiteY45" fmla="*/ 3072860 h 6402614"/>
                <a:gd name="connsiteX46" fmla="*/ 5119473 w 5378623"/>
                <a:gd name="connsiteY46" fmla="*/ 3036121 h 6402614"/>
                <a:gd name="connsiteX47" fmla="*/ 5116244 w 5378623"/>
                <a:gd name="connsiteY47" fmla="*/ 2999552 h 6402614"/>
                <a:gd name="connsiteX48" fmla="*/ 5109221 w 5378623"/>
                <a:gd name="connsiteY48" fmla="*/ 2926379 h 6402614"/>
                <a:gd name="connsiteX49" fmla="*/ 5089643 w 5378623"/>
                <a:gd name="connsiteY49" fmla="*/ 2780639 h 6402614"/>
                <a:gd name="connsiteX50" fmla="*/ 5084078 w 5378623"/>
                <a:gd name="connsiteY50" fmla="*/ 2744255 h 6402614"/>
                <a:gd name="connsiteX51" fmla="*/ 5077785 w 5378623"/>
                <a:gd name="connsiteY51" fmla="*/ 2708026 h 6402614"/>
                <a:gd name="connsiteX52" fmla="*/ 5063128 w 5378623"/>
                <a:gd name="connsiteY52" fmla="*/ 2636053 h 6402614"/>
                <a:gd name="connsiteX53" fmla="*/ 5047530 w 5378623"/>
                <a:gd name="connsiteY53" fmla="*/ 2564176 h 6402614"/>
                <a:gd name="connsiteX54" fmla="*/ 5028967 w 5378623"/>
                <a:gd name="connsiteY54" fmla="*/ 2493127 h 6402614"/>
                <a:gd name="connsiteX55" fmla="*/ 4822623 w 5378623"/>
                <a:gd name="connsiteY55" fmla="*/ 1944830 h 6402614"/>
                <a:gd name="connsiteX56" fmla="*/ 4108183 w 5378623"/>
                <a:gd name="connsiteY56" fmla="*/ 1038170 h 6402614"/>
                <a:gd name="connsiteX57" fmla="*/ 3638213 w 5378623"/>
                <a:gd name="connsiteY57" fmla="*/ 712395 h 6402614"/>
                <a:gd name="connsiteX58" fmla="*/ 3575480 w 5378623"/>
                <a:gd name="connsiteY58" fmla="*/ 678662 h 6402614"/>
                <a:gd name="connsiteX59" fmla="*/ 3512574 w 5378623"/>
                <a:gd name="connsiteY59" fmla="*/ 645577 h 6402614"/>
                <a:gd name="connsiteX60" fmla="*/ 3448603 w 5378623"/>
                <a:gd name="connsiteY60" fmla="*/ 614757 h 6402614"/>
                <a:gd name="connsiteX61" fmla="*/ 3416617 w 5378623"/>
                <a:gd name="connsiteY61" fmla="*/ 599347 h 6402614"/>
                <a:gd name="connsiteX62" fmla="*/ 3384352 w 5378623"/>
                <a:gd name="connsiteY62" fmla="*/ 584559 h 6402614"/>
                <a:gd name="connsiteX63" fmla="*/ 3254088 w 5378623"/>
                <a:gd name="connsiteY63" fmla="*/ 529021 h 6402614"/>
                <a:gd name="connsiteX64" fmla="*/ 3121640 w 5378623"/>
                <a:gd name="connsiteY64" fmla="*/ 479505 h 6402614"/>
                <a:gd name="connsiteX65" fmla="*/ 2987193 w 5378623"/>
                <a:gd name="connsiteY65" fmla="*/ 436176 h 6402614"/>
                <a:gd name="connsiteX66" fmla="*/ 2851296 w 5378623"/>
                <a:gd name="connsiteY66" fmla="*/ 398256 h 6402614"/>
                <a:gd name="connsiteX67" fmla="*/ 2573611 w 5378623"/>
                <a:gd name="connsiteY67" fmla="*/ 336717 h 6402614"/>
                <a:gd name="connsiteX68" fmla="*/ 2014208 w 5378623"/>
                <a:gd name="connsiteY68" fmla="*/ 276896 h 6402614"/>
                <a:gd name="connsiteX69" fmla="*/ 1457097 w 5378623"/>
                <a:gd name="connsiteY69" fmla="*/ 322828 h 6402614"/>
                <a:gd name="connsiteX70" fmla="*/ 914684 w 5378623"/>
                <a:gd name="connsiteY70" fmla="*/ 486648 h 6402614"/>
                <a:gd name="connsiteX71" fmla="*/ 848661 w 5378623"/>
                <a:gd name="connsiteY71" fmla="*/ 515093 h 6402614"/>
                <a:gd name="connsiteX72" fmla="*/ 782834 w 5378623"/>
                <a:gd name="connsiteY72" fmla="*/ 544519 h 6402614"/>
                <a:gd name="connsiteX73" fmla="*/ 717715 w 5378623"/>
                <a:gd name="connsiteY73" fmla="*/ 575988 h 6402614"/>
                <a:gd name="connsiteX74" fmla="*/ 653112 w 5378623"/>
                <a:gd name="connsiteY74" fmla="*/ 608523 h 6402614"/>
                <a:gd name="connsiteX75" fmla="*/ 406671 w 5378623"/>
                <a:gd name="connsiteY75" fmla="*/ 756246 h 6402614"/>
                <a:gd name="connsiteX76" fmla="*/ 191033 w 5378623"/>
                <a:gd name="connsiteY76" fmla="*/ 942131 h 6402614"/>
                <a:gd name="connsiteX77" fmla="*/ 143339 w 5378623"/>
                <a:gd name="connsiteY77" fmla="*/ 996006 h 6402614"/>
                <a:gd name="connsiteX78" fmla="*/ 98848 w 5378623"/>
                <a:gd name="connsiteY78" fmla="*/ 1053288 h 6402614"/>
                <a:gd name="connsiteX79" fmla="*/ 56083 w 5378623"/>
                <a:gd name="connsiteY79" fmla="*/ 1112657 h 6402614"/>
                <a:gd name="connsiteX80" fmla="*/ 14889 w 5378623"/>
                <a:gd name="connsiteY80" fmla="*/ 1173837 h 6402614"/>
                <a:gd name="connsiteX81" fmla="*/ 0 w 5378623"/>
                <a:gd name="connsiteY81" fmla="*/ 1198088 h 6402614"/>
                <a:gd name="connsiteX82" fmla="*/ 0 w 5378623"/>
                <a:gd name="connsiteY82" fmla="*/ 888809 h 6402614"/>
                <a:gd name="connsiteX83" fmla="*/ 88781 w 5378623"/>
                <a:gd name="connsiteY83" fmla="*/ 802825 h 6402614"/>
                <a:gd name="connsiteX84" fmla="*/ 2220349 w 5378623"/>
                <a:gd name="connsiteY84" fmla="*/ 67 h 6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378623" h="6402614">
                  <a:moveTo>
                    <a:pt x="2220349" y="67"/>
                  </a:moveTo>
                  <a:cubicBezTo>
                    <a:pt x="2484151" y="1784"/>
                    <a:pt x="2751801" y="36820"/>
                    <a:pt x="3018161" y="108191"/>
                  </a:cubicBezTo>
                  <a:cubicBezTo>
                    <a:pt x="4722867" y="564965"/>
                    <a:pt x="5729192" y="2337049"/>
                    <a:pt x="5265831" y="4066338"/>
                  </a:cubicBezTo>
                  <a:cubicBezTo>
                    <a:pt x="4947269" y="5255224"/>
                    <a:pt x="4017004" y="6114300"/>
                    <a:pt x="2912752" y="6386691"/>
                  </a:cubicBezTo>
                  <a:lnTo>
                    <a:pt x="2840648" y="6402614"/>
                  </a:lnTo>
                  <a:lnTo>
                    <a:pt x="1474249" y="6402614"/>
                  </a:lnTo>
                  <a:lnTo>
                    <a:pt x="1340218" y="6370360"/>
                  </a:lnTo>
                  <a:cubicBezTo>
                    <a:pt x="914042" y="6256167"/>
                    <a:pt x="531514" y="6059766"/>
                    <a:pt x="204687" y="5802379"/>
                  </a:cubicBezTo>
                  <a:lnTo>
                    <a:pt x="0" y="5624181"/>
                  </a:lnTo>
                  <a:lnTo>
                    <a:pt x="0" y="5197118"/>
                  </a:lnTo>
                  <a:lnTo>
                    <a:pt x="120950" y="5327736"/>
                  </a:lnTo>
                  <a:cubicBezTo>
                    <a:pt x="253827" y="5458395"/>
                    <a:pt x="397634" y="5575985"/>
                    <a:pt x="553277" y="5674143"/>
                  </a:cubicBezTo>
                  <a:cubicBezTo>
                    <a:pt x="708978" y="5772084"/>
                    <a:pt x="875421" y="5851690"/>
                    <a:pt x="1048951" y="5913372"/>
                  </a:cubicBezTo>
                  <a:cubicBezTo>
                    <a:pt x="1070860" y="5920750"/>
                    <a:pt x="1092382" y="5928719"/>
                    <a:pt x="1114406" y="5935664"/>
                  </a:cubicBezTo>
                  <a:lnTo>
                    <a:pt x="1180375" y="5956470"/>
                  </a:lnTo>
                  <a:lnTo>
                    <a:pt x="1247107" y="5975278"/>
                  </a:lnTo>
                  <a:cubicBezTo>
                    <a:pt x="1269462" y="5981848"/>
                    <a:pt x="1291029" y="5986236"/>
                    <a:pt x="1313053" y="5991905"/>
                  </a:cubicBezTo>
                  <a:cubicBezTo>
                    <a:pt x="1400808" y="6012869"/>
                    <a:pt x="1489584" y="6027036"/>
                    <a:pt x="1578771" y="6035400"/>
                  </a:cubicBezTo>
                  <a:cubicBezTo>
                    <a:pt x="1757312" y="6051941"/>
                    <a:pt x="1937844" y="6040152"/>
                    <a:pt x="2116969" y="6005033"/>
                  </a:cubicBezTo>
                  <a:cubicBezTo>
                    <a:pt x="2296104" y="5969454"/>
                    <a:pt x="2473717" y="5910978"/>
                    <a:pt x="2648341" y="5837212"/>
                  </a:cubicBezTo>
                  <a:cubicBezTo>
                    <a:pt x="2823148" y="5763610"/>
                    <a:pt x="2995347" y="5675863"/>
                    <a:pt x="3166862" y="5582136"/>
                  </a:cubicBezTo>
                  <a:cubicBezTo>
                    <a:pt x="3209843" y="5558645"/>
                    <a:pt x="3252667" y="5534880"/>
                    <a:pt x="3295551" y="5510900"/>
                  </a:cubicBezTo>
                  <a:lnTo>
                    <a:pt x="3426292" y="5437546"/>
                  </a:lnTo>
                  <a:cubicBezTo>
                    <a:pt x="3515217" y="5388460"/>
                    <a:pt x="3604599" y="5341930"/>
                    <a:pt x="3693498" y="5296779"/>
                  </a:cubicBezTo>
                  <a:lnTo>
                    <a:pt x="3957511" y="5162806"/>
                  </a:lnTo>
                  <a:cubicBezTo>
                    <a:pt x="4044259" y="5118005"/>
                    <a:pt x="4129592" y="5072941"/>
                    <a:pt x="4212170" y="5024936"/>
                  </a:cubicBezTo>
                  <a:cubicBezTo>
                    <a:pt x="4294563" y="4976766"/>
                    <a:pt x="4374532" y="4926554"/>
                    <a:pt x="4449651" y="4870986"/>
                  </a:cubicBezTo>
                  <a:cubicBezTo>
                    <a:pt x="4524973" y="4815937"/>
                    <a:pt x="4596075" y="4756163"/>
                    <a:pt x="4659728" y="4689640"/>
                  </a:cubicBezTo>
                  <a:cubicBezTo>
                    <a:pt x="4723566" y="4623283"/>
                    <a:pt x="4780828" y="4550758"/>
                    <a:pt x="4830457" y="4472596"/>
                  </a:cubicBezTo>
                  <a:cubicBezTo>
                    <a:pt x="4880087" y="4394434"/>
                    <a:pt x="4921716" y="4310302"/>
                    <a:pt x="4955705" y="4222268"/>
                  </a:cubicBezTo>
                  <a:lnTo>
                    <a:pt x="4968352" y="4189141"/>
                  </a:lnTo>
                  <a:lnTo>
                    <a:pt x="4979564" y="4155400"/>
                  </a:lnTo>
                  <a:lnTo>
                    <a:pt x="4990913" y="4121577"/>
                  </a:lnTo>
                  <a:cubicBezTo>
                    <a:pt x="4994441" y="4110119"/>
                    <a:pt x="4997522" y="4098194"/>
                    <a:pt x="5000865" y="4086570"/>
                  </a:cubicBezTo>
                  <a:lnTo>
                    <a:pt x="5020612" y="4016281"/>
                  </a:lnTo>
                  <a:lnTo>
                    <a:pt x="5030486" y="3981137"/>
                  </a:lnTo>
                  <a:lnTo>
                    <a:pt x="5035423" y="3963565"/>
                  </a:lnTo>
                  <a:lnTo>
                    <a:pt x="5039507" y="3945765"/>
                  </a:lnTo>
                  <a:cubicBezTo>
                    <a:pt x="5050088" y="3898175"/>
                    <a:pt x="5061308" y="3850756"/>
                    <a:pt x="5071597" y="3802972"/>
                  </a:cubicBezTo>
                  <a:lnTo>
                    <a:pt x="5096108" y="3658610"/>
                  </a:lnTo>
                  <a:cubicBezTo>
                    <a:pt x="5102684" y="3610180"/>
                    <a:pt x="5107604" y="3561536"/>
                    <a:pt x="5113299" y="3512985"/>
                  </a:cubicBezTo>
                  <a:lnTo>
                    <a:pt x="5115328" y="3494749"/>
                  </a:lnTo>
                  <a:lnTo>
                    <a:pt x="5116446" y="3476502"/>
                  </a:lnTo>
                  <a:lnTo>
                    <a:pt x="5118711" y="3439898"/>
                  </a:lnTo>
                  <a:lnTo>
                    <a:pt x="5123270" y="3366583"/>
                  </a:lnTo>
                  <a:cubicBezTo>
                    <a:pt x="5126606" y="3268829"/>
                    <a:pt x="5127431" y="3170634"/>
                    <a:pt x="5121172" y="3072860"/>
                  </a:cubicBezTo>
                  <a:lnTo>
                    <a:pt x="5119473" y="3036121"/>
                  </a:lnTo>
                  <a:cubicBezTo>
                    <a:pt x="5118968" y="3023930"/>
                    <a:pt x="5117310" y="3011778"/>
                    <a:pt x="5116244" y="2999552"/>
                  </a:cubicBezTo>
                  <a:lnTo>
                    <a:pt x="5109221" y="2926379"/>
                  </a:lnTo>
                  <a:cubicBezTo>
                    <a:pt x="5105544" y="2877404"/>
                    <a:pt x="5096760" y="2829145"/>
                    <a:pt x="5089643" y="2780639"/>
                  </a:cubicBezTo>
                  <a:lnTo>
                    <a:pt x="5084078" y="2744255"/>
                  </a:lnTo>
                  <a:cubicBezTo>
                    <a:pt x="5082420" y="2732104"/>
                    <a:pt x="5080412" y="2719974"/>
                    <a:pt x="5077785" y="2708026"/>
                  </a:cubicBezTo>
                  <a:lnTo>
                    <a:pt x="5063128" y="2636053"/>
                  </a:lnTo>
                  <a:cubicBezTo>
                    <a:pt x="5057902" y="2612048"/>
                    <a:pt x="5053511" y="2587920"/>
                    <a:pt x="5047530" y="2564176"/>
                  </a:cubicBezTo>
                  <a:lnTo>
                    <a:pt x="5028967" y="2493127"/>
                  </a:lnTo>
                  <a:cubicBezTo>
                    <a:pt x="4979424" y="2303537"/>
                    <a:pt x="4909775" y="2119458"/>
                    <a:pt x="4822623" y="1944830"/>
                  </a:cubicBezTo>
                  <a:cubicBezTo>
                    <a:pt x="4648947" y="1594931"/>
                    <a:pt x="4401749" y="1285261"/>
                    <a:pt x="4108183" y="1038170"/>
                  </a:cubicBezTo>
                  <a:cubicBezTo>
                    <a:pt x="3961444" y="914460"/>
                    <a:pt x="3803854" y="805232"/>
                    <a:pt x="3638213" y="712395"/>
                  </a:cubicBezTo>
                  <a:lnTo>
                    <a:pt x="3575480" y="678662"/>
                  </a:lnTo>
                  <a:cubicBezTo>
                    <a:pt x="3554450" y="667578"/>
                    <a:pt x="3534194" y="655311"/>
                    <a:pt x="3512574" y="645577"/>
                  </a:cubicBezTo>
                  <a:lnTo>
                    <a:pt x="3448603" y="614757"/>
                  </a:lnTo>
                  <a:lnTo>
                    <a:pt x="3416617" y="599347"/>
                  </a:lnTo>
                  <a:cubicBezTo>
                    <a:pt x="3406000" y="594185"/>
                    <a:pt x="3395413" y="588913"/>
                    <a:pt x="3384352" y="584559"/>
                  </a:cubicBezTo>
                  <a:cubicBezTo>
                    <a:pt x="3340850" y="566062"/>
                    <a:pt x="3297707" y="547083"/>
                    <a:pt x="3254088" y="529021"/>
                  </a:cubicBezTo>
                  <a:cubicBezTo>
                    <a:pt x="3209736" y="512847"/>
                    <a:pt x="3165607" y="496270"/>
                    <a:pt x="3121640" y="479505"/>
                  </a:cubicBezTo>
                  <a:lnTo>
                    <a:pt x="2987193" y="436176"/>
                  </a:lnTo>
                  <a:cubicBezTo>
                    <a:pt x="2942116" y="422708"/>
                    <a:pt x="2896575" y="410968"/>
                    <a:pt x="2851296" y="398256"/>
                  </a:cubicBezTo>
                  <a:cubicBezTo>
                    <a:pt x="2759507" y="375285"/>
                    <a:pt x="2666373" y="353923"/>
                    <a:pt x="2573611" y="336717"/>
                  </a:cubicBezTo>
                  <a:cubicBezTo>
                    <a:pt x="2387776" y="301762"/>
                    <a:pt x="2200839" y="280304"/>
                    <a:pt x="2014208" y="276896"/>
                  </a:cubicBezTo>
                  <a:cubicBezTo>
                    <a:pt x="1827605" y="273381"/>
                    <a:pt x="1641223" y="288238"/>
                    <a:pt x="1457097" y="322828"/>
                  </a:cubicBezTo>
                  <a:cubicBezTo>
                    <a:pt x="1272912" y="357634"/>
                    <a:pt x="1091595" y="413727"/>
                    <a:pt x="914684" y="486648"/>
                  </a:cubicBezTo>
                  <a:lnTo>
                    <a:pt x="848661" y="515093"/>
                  </a:lnTo>
                  <a:cubicBezTo>
                    <a:pt x="826573" y="524592"/>
                    <a:pt x="804281" y="533573"/>
                    <a:pt x="782834" y="544519"/>
                  </a:cubicBezTo>
                  <a:lnTo>
                    <a:pt x="717715" y="575988"/>
                  </a:lnTo>
                  <a:cubicBezTo>
                    <a:pt x="696005" y="586632"/>
                    <a:pt x="673986" y="596729"/>
                    <a:pt x="653112" y="608523"/>
                  </a:cubicBezTo>
                  <a:cubicBezTo>
                    <a:pt x="568070" y="653782"/>
                    <a:pt x="483901" y="700897"/>
                    <a:pt x="406671" y="756246"/>
                  </a:cubicBezTo>
                  <a:cubicBezTo>
                    <a:pt x="327441" y="809669"/>
                    <a:pt x="256836" y="872706"/>
                    <a:pt x="191033" y="942131"/>
                  </a:cubicBezTo>
                  <a:cubicBezTo>
                    <a:pt x="175048" y="959988"/>
                    <a:pt x="159064" y="977846"/>
                    <a:pt x="143339" y="996006"/>
                  </a:cubicBezTo>
                  <a:lnTo>
                    <a:pt x="98848" y="1053288"/>
                  </a:lnTo>
                  <a:cubicBezTo>
                    <a:pt x="83542" y="1072023"/>
                    <a:pt x="70312" y="1092822"/>
                    <a:pt x="56083" y="1112657"/>
                  </a:cubicBezTo>
                  <a:cubicBezTo>
                    <a:pt x="42010" y="1132765"/>
                    <a:pt x="27965" y="1152765"/>
                    <a:pt x="14889" y="1173837"/>
                  </a:cubicBezTo>
                  <a:lnTo>
                    <a:pt x="0" y="1198088"/>
                  </a:lnTo>
                  <a:lnTo>
                    <a:pt x="0" y="888809"/>
                  </a:lnTo>
                  <a:lnTo>
                    <a:pt x="88781" y="802825"/>
                  </a:lnTo>
                  <a:cubicBezTo>
                    <a:pt x="672175" y="289643"/>
                    <a:pt x="1428944" y="-5083"/>
                    <a:pt x="2220349" y="6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426EF5DD-27E9-480D-9EA9-477AEE3DBFDA}"/>
              </a:ext>
            </a:extLst>
          </p:cNvPr>
          <p:cNvSpPr txBox="1"/>
          <p:nvPr/>
        </p:nvSpPr>
        <p:spPr>
          <a:xfrm>
            <a:off x="804672" y="3121701"/>
            <a:ext cx="3476488" cy="1786515"/>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000" kern="1200">
                <a:solidFill>
                  <a:schemeClr val="tx2"/>
                </a:solidFill>
                <a:latin typeface="+mj-lt"/>
                <a:ea typeface="+mj-ea"/>
                <a:cs typeface="+mj-cs"/>
              </a:rPr>
              <a:t>They meet!</a:t>
            </a:r>
          </a:p>
        </p:txBody>
      </p:sp>
      <p:pic>
        <p:nvPicPr>
          <p:cNvPr id="4" name="Picture 3" descr="A picture containing person, indoor&#10;&#10;Description automatically generated">
            <a:extLst>
              <a:ext uri="{FF2B5EF4-FFF2-40B4-BE49-F238E27FC236}">
                <a16:creationId xmlns:a16="http://schemas.microsoft.com/office/drawing/2014/main" id="{C363FB6C-4C6A-40DA-8462-13901D000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739" y="797586"/>
            <a:ext cx="5507803" cy="5259952"/>
          </a:xfrm>
          <a:custGeom>
            <a:avLst/>
            <a:gdLst/>
            <a:ahLst/>
            <a:cxnLst/>
            <a:rect l="l" t="t" r="r" b="b"/>
            <a:pathLst>
              <a:path w="5017317" h="5380277">
                <a:moveTo>
                  <a:pt x="0" y="0"/>
                </a:moveTo>
                <a:lnTo>
                  <a:pt x="5017317" y="0"/>
                </a:lnTo>
                <a:lnTo>
                  <a:pt x="5017317" y="5380277"/>
                </a:lnTo>
                <a:lnTo>
                  <a:pt x="0" y="5380277"/>
                </a:lnTo>
                <a:close/>
              </a:path>
            </a:pathLst>
          </a:custGeom>
        </p:spPr>
      </p:pic>
    </p:spTree>
    <p:extLst>
      <p:ext uri="{BB962C8B-B14F-4D97-AF65-F5344CB8AC3E}">
        <p14:creationId xmlns:p14="http://schemas.microsoft.com/office/powerpoint/2010/main" val="117899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2" name="Picture 21" descr="A picture containing person, indoor, wall, drink&#10;&#10;Description automatically generated">
            <a:extLst>
              <a:ext uri="{FF2B5EF4-FFF2-40B4-BE49-F238E27FC236}">
                <a16:creationId xmlns:a16="http://schemas.microsoft.com/office/drawing/2014/main" id="{3346B304-B817-4C6B-8D69-49E3104894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914" y="0"/>
            <a:ext cx="4011169" cy="6858000"/>
          </a:xfrm>
          <a:prstGeom prst="rect">
            <a:avLst/>
          </a:prstGeom>
        </p:spPr>
      </p:pic>
      <p:pic>
        <p:nvPicPr>
          <p:cNvPr id="24" name="Picture 23" descr="A picture containing person, orange&#10;&#10;Description automatically generated">
            <a:extLst>
              <a:ext uri="{FF2B5EF4-FFF2-40B4-BE49-F238E27FC236}">
                <a16:creationId xmlns:a16="http://schemas.microsoft.com/office/drawing/2014/main" id="{566E721B-D6AF-4A6C-B0AE-75DED10F76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3" y="0"/>
            <a:ext cx="4005419" cy="3389670"/>
          </a:xfrm>
          <a:prstGeom prst="rect">
            <a:avLst/>
          </a:prstGeom>
        </p:spPr>
      </p:pic>
      <p:pic>
        <p:nvPicPr>
          <p:cNvPr id="26" name="Picture 25" descr="A picture containing indoor, floor&#10;&#10;Description automatically generated">
            <a:extLst>
              <a:ext uri="{FF2B5EF4-FFF2-40B4-BE49-F238E27FC236}">
                <a16:creationId xmlns:a16="http://schemas.microsoft.com/office/drawing/2014/main" id="{5B96FA5F-AFF0-48A3-9F25-68C33B6C9A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 y="3468325"/>
            <a:ext cx="4005419" cy="3389670"/>
          </a:xfrm>
          <a:prstGeom prst="rect">
            <a:avLst/>
          </a:prstGeom>
        </p:spPr>
      </p:pic>
      <p:pic>
        <p:nvPicPr>
          <p:cNvPr id="28" name="Picture 27" descr="A child standing next to a snowman&#10;&#10;Description automatically generated with medium confidence">
            <a:extLst>
              <a:ext uri="{FF2B5EF4-FFF2-40B4-BE49-F238E27FC236}">
                <a16:creationId xmlns:a16="http://schemas.microsoft.com/office/drawing/2014/main" id="{3F3FA097-870B-488A-9CCA-CA2351520A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9965" y="5326"/>
            <a:ext cx="4005419" cy="3383573"/>
          </a:xfrm>
          <a:prstGeom prst="rect">
            <a:avLst/>
          </a:prstGeom>
        </p:spPr>
      </p:pic>
      <p:pic>
        <p:nvPicPr>
          <p:cNvPr id="32" name="Picture 31" descr="A picture containing person, indoor&#10;&#10;Description automatically generated">
            <a:extLst>
              <a:ext uri="{FF2B5EF4-FFF2-40B4-BE49-F238E27FC236}">
                <a16:creationId xmlns:a16="http://schemas.microsoft.com/office/drawing/2014/main" id="{5E9C6C6E-8DD5-41CE-9105-A449C84014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3027" y="3473656"/>
            <a:ext cx="3993226" cy="3389670"/>
          </a:xfrm>
          <a:prstGeom prst="rect">
            <a:avLst/>
          </a:prstGeom>
        </p:spPr>
      </p:pic>
    </p:spTree>
    <p:extLst>
      <p:ext uri="{BB962C8B-B14F-4D97-AF65-F5344CB8AC3E}">
        <p14:creationId xmlns:p14="http://schemas.microsoft.com/office/powerpoint/2010/main" val="3541901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3" name="Group 12">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4" name="Freeform: Shape 13">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A5AB383C-DE38-40F4-8BC9-81954A172524}"/>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4800" kern="1200">
                <a:solidFill>
                  <a:schemeClr val="tx2"/>
                </a:solidFill>
                <a:latin typeface="+mj-lt"/>
                <a:ea typeface="+mj-ea"/>
                <a:cs typeface="+mj-cs"/>
              </a:rPr>
              <a:t>What are some of your highlights from 2020?</a:t>
            </a:r>
          </a:p>
        </p:txBody>
      </p:sp>
      <p:sp>
        <p:nvSpPr>
          <p:cNvPr id="4" name="Text Placeholder 3">
            <a:extLst>
              <a:ext uri="{FF2B5EF4-FFF2-40B4-BE49-F238E27FC236}">
                <a16:creationId xmlns:a16="http://schemas.microsoft.com/office/drawing/2014/main" id="{80EF560E-D21E-4E2D-9723-9C2F741CA3A9}"/>
              </a:ext>
            </a:extLst>
          </p:cNvPr>
          <p:cNvSpPr>
            <a:spLocks noGrp="1"/>
          </p:cNvSpPr>
          <p:nvPr>
            <p:ph type="body" idx="1"/>
          </p:nvPr>
        </p:nvSpPr>
        <p:spPr>
          <a:xfrm>
            <a:off x="3045368" y="4160126"/>
            <a:ext cx="6105194" cy="682079"/>
          </a:xfrm>
        </p:spPr>
        <p:txBody>
          <a:bodyPr vert="horz" lIns="91440" tIns="45720" rIns="91440" bIns="45720" rtlCol="0">
            <a:normAutofit/>
          </a:bodyPr>
          <a:lstStyle/>
          <a:p>
            <a:pPr algn="ctr"/>
            <a:r>
              <a:rPr lang="en-US" sz="2000" kern="1200">
                <a:solidFill>
                  <a:schemeClr val="tx2"/>
                </a:solidFill>
                <a:latin typeface="+mn-lt"/>
                <a:ea typeface="+mn-ea"/>
                <a:cs typeface="+mn-cs"/>
              </a:rPr>
              <a:t>Enter them into the chat, or feel free to shout them out!</a:t>
            </a:r>
          </a:p>
        </p:txBody>
      </p:sp>
    </p:spTree>
    <p:extLst>
      <p:ext uri="{BB962C8B-B14F-4D97-AF65-F5344CB8AC3E}">
        <p14:creationId xmlns:p14="http://schemas.microsoft.com/office/powerpoint/2010/main" val="1811314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Freeform: Shape 10">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4" name="Freeform: Shape 13">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DB6CCF9A-C8AB-4991-96AB-DE6A3D201BDF}"/>
              </a:ext>
            </a:extLst>
          </p:cNvPr>
          <p:cNvSpPr>
            <a:spLocks noGrp="1"/>
          </p:cNvSpPr>
          <p:nvPr>
            <p:ph type="title"/>
          </p:nvPr>
        </p:nvSpPr>
        <p:spPr>
          <a:xfrm>
            <a:off x="3371787" y="1741337"/>
            <a:ext cx="5448730" cy="2387918"/>
          </a:xfrm>
        </p:spPr>
        <p:txBody>
          <a:bodyPr vert="horz" lIns="91440" tIns="45720" rIns="91440" bIns="45720" rtlCol="0" anchor="b">
            <a:normAutofit/>
          </a:bodyPr>
          <a:lstStyle/>
          <a:p>
            <a:pPr algn="ctr"/>
            <a:r>
              <a:rPr lang="en-US" sz="5200" kern="1200">
                <a:solidFill>
                  <a:schemeClr val="tx2"/>
                </a:solidFill>
                <a:latin typeface="+mj-lt"/>
                <a:ea typeface="+mj-ea"/>
                <a:cs typeface="+mj-cs"/>
              </a:rPr>
              <a:t>Family resemblances…	</a:t>
            </a:r>
          </a:p>
        </p:txBody>
      </p:sp>
      <p:grpSp>
        <p:nvGrpSpPr>
          <p:cNvPr id="22" name="Group 21">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3" name="Freeform: Shape 22">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6" name="Freeform: Shape 25">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29" name="Freeform: Shape 28">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2" name="Freeform: Shape 31">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86130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0A45-24CC-4286-A8CA-F2DECE9DE7EE}"/>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3800" dirty="0"/>
              <a:t>Grampa David, “Mom </a:t>
            </a:r>
            <a:r>
              <a:rPr lang="en-US" sz="3800" dirty="0" err="1"/>
              <a:t>Mom</a:t>
            </a:r>
            <a:r>
              <a:rPr lang="en-US" sz="3800" dirty="0"/>
              <a:t>” Kirsten, </a:t>
            </a:r>
            <a:r>
              <a:rPr lang="en-US" sz="3800" dirty="0" err="1"/>
              <a:t>Mayrig</a:t>
            </a:r>
            <a:r>
              <a:rPr lang="en-US" sz="3800" dirty="0"/>
              <a:t> Kalyn</a:t>
            </a:r>
          </a:p>
        </p:txBody>
      </p:sp>
      <p:pic>
        <p:nvPicPr>
          <p:cNvPr id="5" name="Picture 4" descr="A baby lying on the floor with a stuffed animal&#10;&#10;Description automatically generated with low confidence">
            <a:extLst>
              <a:ext uri="{FF2B5EF4-FFF2-40B4-BE49-F238E27FC236}">
                <a16:creationId xmlns:a16="http://schemas.microsoft.com/office/drawing/2014/main" id="{A707F9BD-94F5-4A7C-9F96-E9D65E72CBEF}"/>
              </a:ext>
            </a:extLst>
          </p:cNvPr>
          <p:cNvPicPr>
            <a:picLocks noChangeAspect="1"/>
          </p:cNvPicPr>
          <p:nvPr/>
        </p:nvPicPr>
        <p:blipFill rotWithShape="1">
          <a:blip r:embed="rId3">
            <a:extLst>
              <a:ext uri="{28A0092B-C50C-407E-A947-70E740481C1C}">
                <a14:useLocalDpi xmlns:a14="http://schemas.microsoft.com/office/drawing/2010/main" val="0"/>
              </a:ext>
            </a:extLst>
          </a:blip>
          <a:srcRect l="3598" t="3598" r="57941" b="22044"/>
          <a:stretch/>
        </p:blipFill>
        <p:spPr>
          <a:xfrm>
            <a:off x="632830" y="476573"/>
            <a:ext cx="3227340" cy="3774916"/>
          </a:xfrm>
          <a:prstGeom prst="rect">
            <a:avLst/>
          </a:prstGeom>
        </p:spPr>
      </p:pic>
      <p:pic>
        <p:nvPicPr>
          <p:cNvPr id="7" name="Picture 6" descr="A baby sitting in a stroller&#10;&#10;Description automatically generated with medium confidence">
            <a:extLst>
              <a:ext uri="{FF2B5EF4-FFF2-40B4-BE49-F238E27FC236}">
                <a16:creationId xmlns:a16="http://schemas.microsoft.com/office/drawing/2014/main" id="{7B9F0BA9-EA06-467B-B518-2669A19DC521}"/>
              </a:ext>
            </a:extLst>
          </p:cNvPr>
          <p:cNvPicPr>
            <a:picLocks noChangeAspect="1"/>
          </p:cNvPicPr>
          <p:nvPr/>
        </p:nvPicPr>
        <p:blipFill rotWithShape="1">
          <a:blip r:embed="rId4">
            <a:extLst>
              <a:ext uri="{28A0092B-C50C-407E-A947-70E740481C1C}">
                <a14:useLocalDpi xmlns:a14="http://schemas.microsoft.com/office/drawing/2010/main" val="0"/>
              </a:ext>
            </a:extLst>
          </a:blip>
          <a:srcRect l="13387" t="6508" r="30740" b="24921"/>
          <a:stretch/>
        </p:blipFill>
        <p:spPr>
          <a:xfrm>
            <a:off x="4558062" y="476573"/>
            <a:ext cx="3075876" cy="3774916"/>
          </a:xfrm>
          <a:prstGeom prst="rect">
            <a:avLst/>
          </a:prstGeom>
        </p:spPr>
      </p:pic>
      <p:pic>
        <p:nvPicPr>
          <p:cNvPr id="9" name="Picture 8" descr="A baby lying on the floor with a stuffed animal&#10;&#10;Description automatically generated with low confidence">
            <a:extLst>
              <a:ext uri="{FF2B5EF4-FFF2-40B4-BE49-F238E27FC236}">
                <a16:creationId xmlns:a16="http://schemas.microsoft.com/office/drawing/2014/main" id="{114F4FB4-B8E7-40D9-9B91-940FC64D2E79}"/>
              </a:ext>
            </a:extLst>
          </p:cNvPr>
          <p:cNvPicPr>
            <a:picLocks noChangeAspect="1"/>
          </p:cNvPicPr>
          <p:nvPr/>
        </p:nvPicPr>
        <p:blipFill rotWithShape="1">
          <a:blip r:embed="rId3">
            <a:extLst>
              <a:ext uri="{28A0092B-C50C-407E-A947-70E740481C1C}">
                <a14:useLocalDpi xmlns:a14="http://schemas.microsoft.com/office/drawing/2010/main" val="0"/>
              </a:ext>
            </a:extLst>
          </a:blip>
          <a:srcRect l="46798" t="15662" r="22075" b="19365"/>
          <a:stretch/>
        </p:blipFill>
        <p:spPr>
          <a:xfrm>
            <a:off x="8435780" y="476573"/>
            <a:ext cx="2989207" cy="3774916"/>
          </a:xfrm>
          <a:prstGeom prst="rect">
            <a:avLst/>
          </a:prstGeom>
        </p:spPr>
      </p:pic>
      <p:cxnSp>
        <p:nvCxnSpPr>
          <p:cNvPr id="19" name="Straight Connector 18">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B692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041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0A45-24CC-4286-A8CA-F2DECE9DE7EE}"/>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3800" dirty="0" err="1"/>
              <a:t>Medz</a:t>
            </a:r>
            <a:r>
              <a:rPr lang="en-US" sz="3800" dirty="0"/>
              <a:t> </a:t>
            </a:r>
            <a:r>
              <a:rPr lang="en-US" sz="3800" dirty="0" err="1"/>
              <a:t>Hayrig</a:t>
            </a:r>
            <a:r>
              <a:rPr lang="en-US" sz="3800" dirty="0"/>
              <a:t> Hagop, </a:t>
            </a:r>
            <a:r>
              <a:rPr lang="en-US" sz="3800" dirty="0" err="1"/>
              <a:t>Medzmama</a:t>
            </a:r>
            <a:r>
              <a:rPr lang="en-US" sz="3800" dirty="0"/>
              <a:t> Carol, </a:t>
            </a:r>
            <a:r>
              <a:rPr lang="en-US" sz="3800" dirty="0" err="1"/>
              <a:t>Hayrig</a:t>
            </a:r>
            <a:r>
              <a:rPr lang="en-US" sz="3800" dirty="0"/>
              <a:t> Vartan</a:t>
            </a:r>
          </a:p>
        </p:txBody>
      </p:sp>
      <p:cxnSp>
        <p:nvCxnSpPr>
          <p:cNvPr id="19" name="Straight Connector 18">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B6925E"/>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wall, person, indoor&#10;&#10;Description automatically generated">
            <a:extLst>
              <a:ext uri="{FF2B5EF4-FFF2-40B4-BE49-F238E27FC236}">
                <a16:creationId xmlns:a16="http://schemas.microsoft.com/office/drawing/2014/main" id="{A7D8282E-42FB-49EA-ACAB-32687840ABC1}"/>
              </a:ext>
            </a:extLst>
          </p:cNvPr>
          <p:cNvPicPr>
            <a:picLocks noChangeAspect="1"/>
          </p:cNvPicPr>
          <p:nvPr/>
        </p:nvPicPr>
        <p:blipFill rotWithShape="1">
          <a:blip r:embed="rId3">
            <a:extLst>
              <a:ext uri="{28A0092B-C50C-407E-A947-70E740481C1C}">
                <a14:useLocalDpi xmlns:a14="http://schemas.microsoft.com/office/drawing/2010/main" val="0"/>
              </a:ext>
            </a:extLst>
          </a:blip>
          <a:srcRect l="31478" t="17080" r="29102" b="34688"/>
          <a:stretch/>
        </p:blipFill>
        <p:spPr>
          <a:xfrm>
            <a:off x="1171417" y="614862"/>
            <a:ext cx="2425146" cy="3956354"/>
          </a:xfrm>
          <a:prstGeom prst="rect">
            <a:avLst/>
          </a:prstGeom>
        </p:spPr>
      </p:pic>
      <p:pic>
        <p:nvPicPr>
          <p:cNvPr id="8" name="Picture 7" descr="A baby lying on its back&#10;&#10;Description automatically generated with low confidence">
            <a:extLst>
              <a:ext uri="{FF2B5EF4-FFF2-40B4-BE49-F238E27FC236}">
                <a16:creationId xmlns:a16="http://schemas.microsoft.com/office/drawing/2014/main" id="{F4CCC775-AEF6-4A2F-8C38-715DB014F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0610" y="797023"/>
            <a:ext cx="4198394" cy="3438763"/>
          </a:xfrm>
          <a:prstGeom prst="rect">
            <a:avLst/>
          </a:prstGeom>
        </p:spPr>
      </p:pic>
      <p:pic>
        <p:nvPicPr>
          <p:cNvPr id="5" name="Picture 4" descr="A picture containing text, wall, person, indoor&#10;&#10;Description automatically generated">
            <a:extLst>
              <a:ext uri="{FF2B5EF4-FFF2-40B4-BE49-F238E27FC236}">
                <a16:creationId xmlns:a16="http://schemas.microsoft.com/office/drawing/2014/main" id="{CD23E92E-1D80-494B-AAD5-EABE7D1FC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2533" y="461593"/>
            <a:ext cx="3042107" cy="4262892"/>
          </a:xfrm>
          <a:prstGeom prst="rect">
            <a:avLst/>
          </a:prstGeom>
        </p:spPr>
      </p:pic>
    </p:spTree>
    <p:extLst>
      <p:ext uri="{BB962C8B-B14F-4D97-AF65-F5344CB8AC3E}">
        <p14:creationId xmlns:p14="http://schemas.microsoft.com/office/powerpoint/2010/main" val="186528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0A45-24CC-4286-A8CA-F2DECE9DE7EE}"/>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3800" dirty="0"/>
              <a:t>Vartan, Kalyn, and </a:t>
            </a:r>
            <a:r>
              <a:rPr lang="en-US" sz="3800" dirty="0" err="1"/>
              <a:t>Hagopig</a:t>
            </a:r>
            <a:r>
              <a:rPr lang="en-US" sz="3800" dirty="0"/>
              <a:t>…!</a:t>
            </a:r>
          </a:p>
        </p:txBody>
      </p:sp>
      <p:pic>
        <p:nvPicPr>
          <p:cNvPr id="9" name="Picture 8" descr="A baby lying on the floor with a stuffed animal&#10;&#10;Description automatically generated with low confidence">
            <a:extLst>
              <a:ext uri="{FF2B5EF4-FFF2-40B4-BE49-F238E27FC236}">
                <a16:creationId xmlns:a16="http://schemas.microsoft.com/office/drawing/2014/main" id="{114F4FB4-B8E7-40D9-9B91-940FC64D2E79}"/>
              </a:ext>
            </a:extLst>
          </p:cNvPr>
          <p:cNvPicPr>
            <a:picLocks noChangeAspect="1"/>
          </p:cNvPicPr>
          <p:nvPr/>
        </p:nvPicPr>
        <p:blipFill rotWithShape="1">
          <a:blip r:embed="rId3">
            <a:extLst>
              <a:ext uri="{28A0092B-C50C-407E-A947-70E740481C1C}">
                <a14:useLocalDpi xmlns:a14="http://schemas.microsoft.com/office/drawing/2010/main" val="0"/>
              </a:ext>
            </a:extLst>
          </a:blip>
          <a:srcRect l="46798" t="15662" r="22075" b="19365"/>
          <a:stretch/>
        </p:blipFill>
        <p:spPr>
          <a:xfrm>
            <a:off x="4981380" y="662155"/>
            <a:ext cx="2989207" cy="3774916"/>
          </a:xfrm>
          <a:prstGeom prst="rect">
            <a:avLst/>
          </a:prstGeom>
        </p:spPr>
      </p:pic>
      <p:cxnSp>
        <p:nvCxnSpPr>
          <p:cNvPr id="19" name="Straight Connector 18">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B6925E"/>
            </a:solidFill>
          </a:ln>
        </p:spPr>
        <p:style>
          <a:lnRef idx="1">
            <a:schemeClr val="accent1"/>
          </a:lnRef>
          <a:fillRef idx="0">
            <a:schemeClr val="accent1"/>
          </a:fillRef>
          <a:effectRef idx="0">
            <a:schemeClr val="accent1"/>
          </a:effectRef>
          <a:fontRef idx="minor">
            <a:schemeClr val="tx1"/>
          </a:fontRef>
        </p:style>
      </p:cxnSp>
      <p:pic>
        <p:nvPicPr>
          <p:cNvPr id="10" name="Picture 9" descr="A baby lying on its back&#10;&#10;Description automatically generated with low confidence">
            <a:extLst>
              <a:ext uri="{FF2B5EF4-FFF2-40B4-BE49-F238E27FC236}">
                <a16:creationId xmlns:a16="http://schemas.microsoft.com/office/drawing/2014/main" id="{22092DD2-BE1A-492B-9B22-70FE4B861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996" y="864162"/>
            <a:ext cx="4198394" cy="3438763"/>
          </a:xfrm>
          <a:prstGeom prst="rect">
            <a:avLst/>
          </a:prstGeom>
        </p:spPr>
      </p:pic>
      <p:pic>
        <p:nvPicPr>
          <p:cNvPr id="5" name="Picture 4" descr="A stuffed toy on a bed&#10;&#10;Description automatically generated with medium confidence">
            <a:extLst>
              <a:ext uri="{FF2B5EF4-FFF2-40B4-BE49-F238E27FC236}">
                <a16:creationId xmlns:a16="http://schemas.microsoft.com/office/drawing/2014/main" id="{8D6FD7F4-0AE2-4BAD-8096-9EF159D12B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0577" y="745040"/>
            <a:ext cx="3444539" cy="3609145"/>
          </a:xfrm>
          <a:prstGeom prst="rect">
            <a:avLst/>
          </a:prstGeom>
        </p:spPr>
      </p:pic>
    </p:spTree>
    <p:extLst>
      <p:ext uri="{BB962C8B-B14F-4D97-AF65-F5344CB8AC3E}">
        <p14:creationId xmlns:p14="http://schemas.microsoft.com/office/powerpoint/2010/main" val="256529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6A120-8CBC-42EF-BECD-0528F3C96474}"/>
              </a:ext>
            </a:extLst>
          </p:cNvPr>
          <p:cNvSpPr>
            <a:spLocks noGrp="1"/>
          </p:cNvSpPr>
          <p:nvPr>
            <p:ph type="title"/>
          </p:nvPr>
        </p:nvSpPr>
        <p:spPr/>
        <p:txBody>
          <a:bodyPr/>
          <a:lstStyle/>
          <a:p>
            <a:r>
              <a:rPr lang="en-US" dirty="0"/>
              <a:t>Will Zabel be a 4</a:t>
            </a:r>
            <a:r>
              <a:rPr lang="en-US" baseline="30000" dirty="0"/>
              <a:t>th</a:t>
            </a:r>
            <a:r>
              <a:rPr lang="en-US" dirty="0"/>
              <a:t> generation engineer?</a:t>
            </a:r>
          </a:p>
        </p:txBody>
      </p:sp>
      <p:graphicFrame>
        <p:nvGraphicFramePr>
          <p:cNvPr id="9" name="Content Placeholder 8">
            <a:extLst>
              <a:ext uri="{FF2B5EF4-FFF2-40B4-BE49-F238E27FC236}">
                <a16:creationId xmlns:a16="http://schemas.microsoft.com/office/drawing/2014/main" id="{384A6174-679B-4B15-BC8B-AE432AFCDB0A}"/>
              </a:ext>
            </a:extLst>
          </p:cNvPr>
          <p:cNvGraphicFramePr>
            <a:graphicFrameLocks noGrp="1"/>
          </p:cNvGraphicFramePr>
          <p:nvPr>
            <p:ph idx="1"/>
            <p:extLst>
              <p:ext uri="{D42A27DB-BD31-4B8C-83A1-F6EECF244321}">
                <p14:modId xmlns:p14="http://schemas.microsoft.com/office/powerpoint/2010/main" val="25370129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7817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89C5E17-24D0-4696-A3C5-A2261FB4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929B58F-2358-44CC-ACE5-EF1BD3C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 name="Oval 4">
            <a:extLst>
              <a:ext uri="{FF2B5EF4-FFF2-40B4-BE49-F238E27FC236}">
                <a16:creationId xmlns:a16="http://schemas.microsoft.com/office/drawing/2014/main" id="{2323A935-73DF-4458-95F0-6BF2A25EE6E6}"/>
              </a:ext>
            </a:extLst>
          </p:cNvPr>
          <p:cNvSpPr/>
          <p:nvPr/>
        </p:nvSpPr>
        <p:spPr>
          <a:xfrm>
            <a:off x="140677" y="1301261"/>
            <a:ext cx="4734733" cy="4958862"/>
          </a:xfrm>
          <a:prstGeom prst="ellipse">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a:lnSpc>
                <a:spcPct val="90000"/>
              </a:lnSpc>
              <a:spcBef>
                <a:spcPct val="0"/>
              </a:spcBef>
              <a:spcAft>
                <a:spcPts val="600"/>
              </a:spcAft>
            </a:pPr>
            <a:r>
              <a:rPr lang="en-US" sz="3900" b="1" kern="1200" dirty="0">
                <a:solidFill>
                  <a:schemeClr val="tx2"/>
                </a:solidFill>
                <a:latin typeface="+mj-lt"/>
                <a:ea typeface="+mj-ea"/>
                <a:cs typeface="+mj-cs"/>
              </a:rPr>
              <a:t>Place your bets!</a:t>
            </a:r>
          </a:p>
        </p:txBody>
      </p:sp>
      <p:grpSp>
        <p:nvGrpSpPr>
          <p:cNvPr id="14" name="Group 13">
            <a:extLst>
              <a:ext uri="{FF2B5EF4-FFF2-40B4-BE49-F238E27FC236}">
                <a16:creationId xmlns:a16="http://schemas.microsoft.com/office/drawing/2014/main" id="{09DA5303-A1AF-4830-806C-51FCD9618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7348" y="5285"/>
            <a:ext cx="7294653" cy="6858000"/>
            <a:chOff x="4897348" y="-5799"/>
            <a:chExt cx="7294653" cy="6858000"/>
          </a:xfrm>
        </p:grpSpPr>
        <p:sp>
          <p:nvSpPr>
            <p:cNvPr id="15" name="Freeform: Shape 14">
              <a:extLst>
                <a:ext uri="{FF2B5EF4-FFF2-40B4-BE49-F238E27FC236}">
                  <a16:creationId xmlns:a16="http://schemas.microsoft.com/office/drawing/2014/main" id="{4FAAA8C8-4EB7-45F1-BF24-3EF0F4DC4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77FC097-E4F2-4A45-82E8-3808FA553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0DF88B0-FA8A-47F5-8EAC-1880B1A51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D77C9FC8-C49B-4F98-844F-ACBFAF70C1E4}"/>
              </a:ext>
            </a:extLst>
          </p:cNvPr>
          <p:cNvSpPr>
            <a:spLocks noGrp="1"/>
          </p:cNvSpPr>
          <p:nvPr>
            <p:ph idx="1"/>
          </p:nvPr>
        </p:nvSpPr>
        <p:spPr>
          <a:xfrm>
            <a:off x="8011886" y="5285"/>
            <a:ext cx="4202052" cy="6857999"/>
          </a:xfrm>
        </p:spPr>
        <p:txBody>
          <a:bodyPr vert="horz" lIns="91440" tIns="45720" rIns="91440" bIns="45720" rtlCol="0" anchor="ctr">
            <a:normAutofit/>
          </a:bodyPr>
          <a:lstStyle/>
          <a:p>
            <a:r>
              <a:rPr lang="en-US" sz="4000" dirty="0">
                <a:solidFill>
                  <a:schemeClr val="tx2"/>
                </a:solidFill>
              </a:rPr>
              <a:t>Doctor?</a:t>
            </a:r>
          </a:p>
          <a:p>
            <a:r>
              <a:rPr lang="en-US" sz="4000" dirty="0">
                <a:solidFill>
                  <a:schemeClr val="tx2"/>
                </a:solidFill>
              </a:rPr>
              <a:t>Artist?</a:t>
            </a:r>
          </a:p>
          <a:p>
            <a:r>
              <a:rPr lang="en-US" sz="4000" dirty="0">
                <a:solidFill>
                  <a:schemeClr val="tx2"/>
                </a:solidFill>
              </a:rPr>
              <a:t>Musician?</a:t>
            </a:r>
          </a:p>
          <a:p>
            <a:r>
              <a:rPr lang="en-US" sz="4000" dirty="0">
                <a:solidFill>
                  <a:schemeClr val="tx2"/>
                </a:solidFill>
              </a:rPr>
              <a:t>Dentist?</a:t>
            </a:r>
          </a:p>
          <a:p>
            <a:r>
              <a:rPr lang="en-US" sz="4000" dirty="0">
                <a:solidFill>
                  <a:schemeClr val="tx2"/>
                </a:solidFill>
              </a:rPr>
              <a:t>Writer?</a:t>
            </a:r>
          </a:p>
          <a:p>
            <a:r>
              <a:rPr lang="en-US" sz="4000" dirty="0">
                <a:solidFill>
                  <a:schemeClr val="tx2"/>
                </a:solidFill>
              </a:rPr>
              <a:t>Teacher?</a:t>
            </a:r>
          </a:p>
          <a:p>
            <a:r>
              <a:rPr lang="en-US" sz="4000" dirty="0">
                <a:solidFill>
                  <a:schemeClr val="tx2"/>
                </a:solidFill>
              </a:rPr>
              <a:t>Mechanic?</a:t>
            </a:r>
          </a:p>
          <a:p>
            <a:r>
              <a:rPr lang="en-US" sz="4000" dirty="0">
                <a:solidFill>
                  <a:schemeClr val="tx2"/>
                </a:solidFill>
              </a:rPr>
              <a:t>Lawyer?</a:t>
            </a:r>
          </a:p>
          <a:p>
            <a:r>
              <a:rPr lang="en-US" sz="4000" dirty="0">
                <a:solidFill>
                  <a:schemeClr val="tx2"/>
                </a:solidFill>
              </a:rPr>
              <a:t>Chef?</a:t>
            </a:r>
          </a:p>
        </p:txBody>
      </p:sp>
    </p:spTree>
    <p:extLst>
      <p:ext uri="{BB962C8B-B14F-4D97-AF65-F5344CB8AC3E}">
        <p14:creationId xmlns:p14="http://schemas.microsoft.com/office/powerpoint/2010/main" val="1691096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CF062B-AED1-46F2-9933-5A710A1FFCDB}"/>
              </a:ext>
            </a:extLst>
          </p:cNvPr>
          <p:cNvSpPr>
            <a:spLocks noGrp="1"/>
          </p:cNvSpPr>
          <p:nvPr>
            <p:ph type="title"/>
          </p:nvPr>
        </p:nvSpPr>
        <p:spPr>
          <a:xfrm>
            <a:off x="7385699" y="2918003"/>
            <a:ext cx="4805996" cy="1297115"/>
          </a:xfrm>
        </p:spPr>
        <p:txBody>
          <a:bodyPr vert="horz" lIns="91440" tIns="45720" rIns="91440" bIns="45720" rtlCol="0" anchor="t">
            <a:normAutofit/>
          </a:bodyPr>
          <a:lstStyle/>
          <a:p>
            <a:r>
              <a:rPr lang="en-US" sz="4000" kern="1200" dirty="0">
                <a:solidFill>
                  <a:schemeClr val="tx2"/>
                </a:solidFill>
                <a:latin typeface="+mj-lt"/>
                <a:ea typeface="+mj-ea"/>
                <a:cs typeface="+mj-cs"/>
              </a:rPr>
              <a:t>Toast to 2021, final words, and goodbye!</a:t>
            </a:r>
          </a:p>
        </p:txBody>
      </p:sp>
      <p:grpSp>
        <p:nvGrpSpPr>
          <p:cNvPr id="19" name="Group 18">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20" name="Freeform: Shape 19">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descr="A picture containing indoor, cloth&#10;&#10;Description automatically generated">
            <a:extLst>
              <a:ext uri="{FF2B5EF4-FFF2-40B4-BE49-F238E27FC236}">
                <a16:creationId xmlns:a16="http://schemas.microsoft.com/office/drawing/2014/main" id="{86E63014-03CA-427D-8688-4DA3B47018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5007429" cy="6883063"/>
          </a:xfrm>
          <a:prstGeom prst="rect">
            <a:avLst/>
          </a:prstGeom>
          <a:ln>
            <a:noFill/>
          </a:ln>
        </p:spPr>
      </p:pic>
    </p:spTree>
    <p:extLst>
      <p:ext uri="{BB962C8B-B14F-4D97-AF65-F5344CB8AC3E}">
        <p14:creationId xmlns:p14="http://schemas.microsoft.com/office/powerpoint/2010/main" val="226680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5108</TotalTime>
  <Words>438</Words>
  <Application>Microsoft Office PowerPoint</Application>
  <PresentationFormat>Widescreen</PresentationFormat>
  <Paragraphs>70</Paragraphs>
  <Slides>15</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Zabel’s agra hadik</vt:lpstr>
      <vt:lpstr>Welcome!</vt:lpstr>
      <vt:lpstr>PowerPoint Presentation</vt:lpstr>
      <vt:lpstr>PowerPoint Presentation</vt:lpstr>
      <vt:lpstr>PowerPoint Presentation</vt:lpstr>
      <vt:lpstr>PowerPoint Presentation</vt:lpstr>
      <vt:lpstr>PowerPoint Presentation</vt:lpstr>
      <vt:lpstr>What are some of your highlights from 2020?</vt:lpstr>
      <vt:lpstr>Family resemblances… </vt:lpstr>
      <vt:lpstr>Grampa David, “Mom Mom” Kirsten, Mayrig Kalyn</vt:lpstr>
      <vt:lpstr>Medz Hayrig Hagop, Medzmama Carol, Hayrig Vartan</vt:lpstr>
      <vt:lpstr>Vartan, Kalyn, and Hagopig…!</vt:lpstr>
      <vt:lpstr>Will Zabel be a 4th generation engineer?</vt:lpstr>
      <vt:lpstr>PowerPoint Presentation</vt:lpstr>
      <vt:lpstr>Toast to 2021, final words, and goodbye!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year new baby</dc:title>
  <dc:creator>Kalyn King</dc:creator>
  <cp:lastModifiedBy>Kalyn King</cp:lastModifiedBy>
  <cp:revision>22</cp:revision>
  <dcterms:created xsi:type="dcterms:W3CDTF">2021-01-26T01:44:37Z</dcterms:created>
  <dcterms:modified xsi:type="dcterms:W3CDTF">2021-03-16T12:30:10Z</dcterms:modified>
</cp:coreProperties>
</file>